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4" r:id="rId7"/>
    <p:sldId id="266" r:id="rId8"/>
    <p:sldId id="265" r:id="rId9"/>
    <p:sldId id="261" r:id="rId10"/>
    <p:sldId id="262" r:id="rId11"/>
    <p:sldId id="263" r:id="rId12"/>
    <p:sldId id="264" r:id="rId13"/>
    <p:sldId id="268" r:id="rId14"/>
    <p:sldId id="269" r:id="rId15"/>
    <p:sldId id="267" r:id="rId16"/>
    <p:sldId id="275" r:id="rId17"/>
    <p:sldId id="270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eg>
</file>

<file path=ppt/media/image26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7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9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72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60CD2-8AC8-4EBE-9396-5B913313FB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6013703" cy="4149724"/>
          </a:xfrm>
        </p:spPr>
        <p:txBody>
          <a:bodyPr anchor="ctr">
            <a:normAutofit/>
          </a:bodyPr>
          <a:lstStyle/>
          <a:p>
            <a:r>
              <a:rPr lang="en-US" sz="6000"/>
              <a:t>Fat boy kitchen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55B88-B3D7-434C-B0F5-3F519EB962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571" y="963612"/>
            <a:ext cx="2502269" cy="4149725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Created by GADSE20.1</a:t>
            </a:r>
          </a:p>
          <a:p>
            <a:pPr algn="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218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2">
            <a:extLst>
              <a:ext uri="{FF2B5EF4-FFF2-40B4-BE49-F238E27FC236}">
                <a16:creationId xmlns:a16="http://schemas.microsoft.com/office/drawing/2014/main" id="{3B54EE56-CEC8-4067-8435-4D5937939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73" name="Group 64">
            <a:extLst>
              <a:ext uri="{FF2B5EF4-FFF2-40B4-BE49-F238E27FC236}">
                <a16:creationId xmlns:a16="http://schemas.microsoft.com/office/drawing/2014/main" id="{6793DC89-E9E3-46CC-9998-C0B67D0F4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B7EEEF19-9CA8-486F-AE73-DE73BF45F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78" name="Rectangle 5">
                <a:extLst>
                  <a:ext uri="{FF2B5EF4-FFF2-40B4-BE49-F238E27FC236}">
                    <a16:creationId xmlns:a16="http://schemas.microsoft.com/office/drawing/2014/main" id="{DAEF5323-92EC-4427-9CD7-68F76A357E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6">
                <a:extLst>
                  <a:ext uri="{FF2B5EF4-FFF2-40B4-BE49-F238E27FC236}">
                    <a16:creationId xmlns:a16="http://schemas.microsoft.com/office/drawing/2014/main" id="{60D0FC30-2D0E-4781-B6AF-7B6493919D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7">
                <a:extLst>
                  <a:ext uri="{FF2B5EF4-FFF2-40B4-BE49-F238E27FC236}">
                    <a16:creationId xmlns:a16="http://schemas.microsoft.com/office/drawing/2014/main" id="{819512AF-8BEB-4542-9F17-B3BFB03B32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8">
                <a:extLst>
                  <a:ext uri="{FF2B5EF4-FFF2-40B4-BE49-F238E27FC236}">
                    <a16:creationId xmlns:a16="http://schemas.microsoft.com/office/drawing/2014/main" id="{3BB84AA6-0A41-420E-821B-7728AE4922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9">
                <a:extLst>
                  <a:ext uri="{FF2B5EF4-FFF2-40B4-BE49-F238E27FC236}">
                    <a16:creationId xmlns:a16="http://schemas.microsoft.com/office/drawing/2014/main" id="{CB68734A-25BD-4982-A209-2E5D1875B2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10">
                <a:extLst>
                  <a:ext uri="{FF2B5EF4-FFF2-40B4-BE49-F238E27FC236}">
                    <a16:creationId xmlns:a16="http://schemas.microsoft.com/office/drawing/2014/main" id="{56AB0ACE-E089-4220-A807-85758EA9D5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11">
                <a:extLst>
                  <a:ext uri="{FF2B5EF4-FFF2-40B4-BE49-F238E27FC236}">
                    <a16:creationId xmlns:a16="http://schemas.microsoft.com/office/drawing/2014/main" id="{A76AA469-057E-4F79-BEB9-306CD41539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12">
                <a:extLst>
                  <a:ext uri="{FF2B5EF4-FFF2-40B4-BE49-F238E27FC236}">
                    <a16:creationId xmlns:a16="http://schemas.microsoft.com/office/drawing/2014/main" id="{50BC3E81-9927-4C57-BB00-4045CCD69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13">
                <a:extLst>
                  <a:ext uri="{FF2B5EF4-FFF2-40B4-BE49-F238E27FC236}">
                    <a16:creationId xmlns:a16="http://schemas.microsoft.com/office/drawing/2014/main" id="{AD4B2FDF-540A-49A0-9DC9-D5054CD454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14">
                <a:extLst>
                  <a:ext uri="{FF2B5EF4-FFF2-40B4-BE49-F238E27FC236}">
                    <a16:creationId xmlns:a16="http://schemas.microsoft.com/office/drawing/2014/main" id="{69BA5CB2-ADBA-4166-B45C-99ED85ACD8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15">
                <a:extLst>
                  <a:ext uri="{FF2B5EF4-FFF2-40B4-BE49-F238E27FC236}">
                    <a16:creationId xmlns:a16="http://schemas.microsoft.com/office/drawing/2014/main" id="{CBBB12A9-E7B8-423A-AC3D-584FF4745C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Line 16">
                <a:extLst>
                  <a:ext uri="{FF2B5EF4-FFF2-40B4-BE49-F238E27FC236}">
                    <a16:creationId xmlns:a16="http://schemas.microsoft.com/office/drawing/2014/main" id="{B4FCF827-94F2-40EA-98F6-B00590422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90" name="Freeform 17">
                <a:extLst>
                  <a:ext uri="{FF2B5EF4-FFF2-40B4-BE49-F238E27FC236}">
                    <a16:creationId xmlns:a16="http://schemas.microsoft.com/office/drawing/2014/main" id="{88F329AB-2148-45E1-A176-70C72553F0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8">
                <a:extLst>
                  <a:ext uri="{FF2B5EF4-FFF2-40B4-BE49-F238E27FC236}">
                    <a16:creationId xmlns:a16="http://schemas.microsoft.com/office/drawing/2014/main" id="{D6FB03B4-1125-4CF3-A32D-635D4ABBA6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19">
                <a:extLst>
                  <a:ext uri="{FF2B5EF4-FFF2-40B4-BE49-F238E27FC236}">
                    <a16:creationId xmlns:a16="http://schemas.microsoft.com/office/drawing/2014/main" id="{B75BE7AC-1221-4298-8EBB-F7C3BA020F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20">
                <a:extLst>
                  <a:ext uri="{FF2B5EF4-FFF2-40B4-BE49-F238E27FC236}">
                    <a16:creationId xmlns:a16="http://schemas.microsoft.com/office/drawing/2014/main" id="{41307B62-5EF1-4017-8EEA-2CB8365BB7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Rectangle 21">
                <a:extLst>
                  <a:ext uri="{FF2B5EF4-FFF2-40B4-BE49-F238E27FC236}">
                    <a16:creationId xmlns:a16="http://schemas.microsoft.com/office/drawing/2014/main" id="{1FA74FE2-D3E6-452D-BAF6-5D1ED1FE7F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22">
                <a:extLst>
                  <a:ext uri="{FF2B5EF4-FFF2-40B4-BE49-F238E27FC236}">
                    <a16:creationId xmlns:a16="http://schemas.microsoft.com/office/drawing/2014/main" id="{A5A78A95-E0DA-46E2-8D2C-1A2E95B7A7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23">
                <a:extLst>
                  <a:ext uri="{FF2B5EF4-FFF2-40B4-BE49-F238E27FC236}">
                    <a16:creationId xmlns:a16="http://schemas.microsoft.com/office/drawing/2014/main" id="{854BD4BF-5CE7-4F8D-953C-87592B9C2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24">
                <a:extLst>
                  <a:ext uri="{FF2B5EF4-FFF2-40B4-BE49-F238E27FC236}">
                    <a16:creationId xmlns:a16="http://schemas.microsoft.com/office/drawing/2014/main" id="{7A02B715-3021-45C0-AABD-9A11DF9DA4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25">
                <a:extLst>
                  <a:ext uri="{FF2B5EF4-FFF2-40B4-BE49-F238E27FC236}">
                    <a16:creationId xmlns:a16="http://schemas.microsoft.com/office/drawing/2014/main" id="{610B7212-0152-4F0F-A1CF-03533C416A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26">
                <a:extLst>
                  <a:ext uri="{FF2B5EF4-FFF2-40B4-BE49-F238E27FC236}">
                    <a16:creationId xmlns:a16="http://schemas.microsoft.com/office/drawing/2014/main" id="{D75B0380-7D83-4786-812B-8EA1D74B7E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27">
                <a:extLst>
                  <a:ext uri="{FF2B5EF4-FFF2-40B4-BE49-F238E27FC236}">
                    <a16:creationId xmlns:a16="http://schemas.microsoft.com/office/drawing/2014/main" id="{454C2B9C-31DA-4FD1-9BB4-2BE02C01D7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8">
                <a:extLst>
                  <a:ext uri="{FF2B5EF4-FFF2-40B4-BE49-F238E27FC236}">
                    <a16:creationId xmlns:a16="http://schemas.microsoft.com/office/drawing/2014/main" id="{F4573E58-0FE0-48EC-9FC0-1971A1C41F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Freeform 29">
                <a:extLst>
                  <a:ext uri="{FF2B5EF4-FFF2-40B4-BE49-F238E27FC236}">
                    <a16:creationId xmlns:a16="http://schemas.microsoft.com/office/drawing/2014/main" id="{2366F124-B63E-4121-ABE8-CAE346F36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30">
                <a:extLst>
                  <a:ext uri="{FF2B5EF4-FFF2-40B4-BE49-F238E27FC236}">
                    <a16:creationId xmlns:a16="http://schemas.microsoft.com/office/drawing/2014/main" id="{975D44DE-7502-4B0E-B519-46DBC65967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31">
                <a:extLst>
                  <a:ext uri="{FF2B5EF4-FFF2-40B4-BE49-F238E27FC236}">
                    <a16:creationId xmlns:a16="http://schemas.microsoft.com/office/drawing/2014/main" id="{A3478D8C-EF93-40E8-86A6-7CFE4BB50B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B292D1F-7CF5-4D3D-95DB-77A00EF68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68" name="Freeform 32">
                <a:extLst>
                  <a:ext uri="{FF2B5EF4-FFF2-40B4-BE49-F238E27FC236}">
                    <a16:creationId xmlns:a16="http://schemas.microsoft.com/office/drawing/2014/main" id="{9FB88120-F47F-4DA4-A647-655884EE47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33">
                <a:extLst>
                  <a:ext uri="{FF2B5EF4-FFF2-40B4-BE49-F238E27FC236}">
                    <a16:creationId xmlns:a16="http://schemas.microsoft.com/office/drawing/2014/main" id="{5972D677-EB37-43AB-8CCC-1076841BF8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34">
                <a:extLst>
                  <a:ext uri="{FF2B5EF4-FFF2-40B4-BE49-F238E27FC236}">
                    <a16:creationId xmlns:a16="http://schemas.microsoft.com/office/drawing/2014/main" id="{62A766E0-4869-4F29-98D4-BBC376C2D8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35">
                <a:extLst>
                  <a:ext uri="{FF2B5EF4-FFF2-40B4-BE49-F238E27FC236}">
                    <a16:creationId xmlns:a16="http://schemas.microsoft.com/office/drawing/2014/main" id="{5EE20B16-4564-472A-B033-E30CDD1DD4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36">
                <a:extLst>
                  <a:ext uri="{FF2B5EF4-FFF2-40B4-BE49-F238E27FC236}">
                    <a16:creationId xmlns:a16="http://schemas.microsoft.com/office/drawing/2014/main" id="{DABEBF89-0B7D-43FF-BF13-0973BCC3A8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37">
                <a:extLst>
                  <a:ext uri="{FF2B5EF4-FFF2-40B4-BE49-F238E27FC236}">
                    <a16:creationId xmlns:a16="http://schemas.microsoft.com/office/drawing/2014/main" id="{4A471600-8826-47EC-A5CD-CA01FD834B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4" name="Freeform 38">
                <a:extLst>
                  <a:ext uri="{FF2B5EF4-FFF2-40B4-BE49-F238E27FC236}">
                    <a16:creationId xmlns:a16="http://schemas.microsoft.com/office/drawing/2014/main" id="{6F9C0336-203B-46C7-99A4-3D0A57801A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39">
                <a:extLst>
                  <a:ext uri="{FF2B5EF4-FFF2-40B4-BE49-F238E27FC236}">
                    <a16:creationId xmlns:a16="http://schemas.microsoft.com/office/drawing/2014/main" id="{19680C1C-4144-49AF-AFF1-94748CD3F3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40">
                <a:extLst>
                  <a:ext uri="{FF2B5EF4-FFF2-40B4-BE49-F238E27FC236}">
                    <a16:creationId xmlns:a16="http://schemas.microsoft.com/office/drawing/2014/main" id="{491F1B84-41DA-4997-83C1-6070F6C4C7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Rectangle 41">
                <a:extLst>
                  <a:ext uri="{FF2B5EF4-FFF2-40B4-BE49-F238E27FC236}">
                    <a16:creationId xmlns:a16="http://schemas.microsoft.com/office/drawing/2014/main" id="{5E4BF4FD-49EC-43C4-8D16-80BE8FB80A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74E46A-3119-4375-B520-5D294ABE8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FOOD CENTER &amp; ORDER MENU</a:t>
            </a:r>
            <a:endParaRPr lang="en-US" dirty="0"/>
          </a:p>
        </p:txBody>
      </p:sp>
      <p:sp>
        <p:nvSpPr>
          <p:cNvPr id="106" name="Round Diagonal Corner Rectangle 9">
            <a:extLst>
              <a:ext uri="{FF2B5EF4-FFF2-40B4-BE49-F238E27FC236}">
                <a16:creationId xmlns:a16="http://schemas.microsoft.com/office/drawing/2014/main" id="{C16B00BF-AF6E-430A-80B1-9D3C78941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E9DEB92-DA3A-4925-9811-B192DD94EA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316" y="1147146"/>
            <a:ext cx="4634927" cy="2201590"/>
          </a:xfrm>
          <a:prstGeom prst="rect">
            <a:avLst/>
          </a:prstGeom>
        </p:spPr>
      </p:pic>
      <p:pic>
        <p:nvPicPr>
          <p:cNvPr id="8" name="Content Placeholder 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3E7F689-657F-46B2-B4DD-F684E8DD45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1118988" y="3518966"/>
            <a:ext cx="4635583" cy="219031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D08B4F3-8203-4F45-82C8-60EF493A2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69957" y="2249487"/>
            <a:ext cx="4747087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Customer can Select Food Item </a:t>
            </a:r>
          </a:p>
          <a:p>
            <a:pPr marL="0" indent="0">
              <a:buNone/>
            </a:pPr>
            <a:r>
              <a:rPr lang="en-US" dirty="0"/>
              <a:t>   From Our FOOD CENTER</a:t>
            </a:r>
          </a:p>
        </p:txBody>
      </p:sp>
    </p:spTree>
    <p:extLst>
      <p:ext uri="{BB962C8B-B14F-4D97-AF65-F5344CB8AC3E}">
        <p14:creationId xmlns:p14="http://schemas.microsoft.com/office/powerpoint/2010/main" val="1638480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09B5B-5684-427F-91DB-83FCF55FE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979503"/>
          </a:xfrm>
        </p:spPr>
        <p:txBody>
          <a:bodyPr/>
          <a:lstStyle/>
          <a:p>
            <a:r>
              <a:rPr lang="en-US" dirty="0"/>
              <a:t>Food items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98F9E-EE8F-45C6-A9A5-F704F65E1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1513" y="3802740"/>
            <a:ext cx="3195240" cy="576262"/>
          </a:xfrm>
        </p:spPr>
        <p:txBody>
          <a:bodyPr/>
          <a:lstStyle/>
          <a:p>
            <a:r>
              <a:rPr lang="en-US" dirty="0"/>
              <a:t>pizza</a:t>
            </a:r>
          </a:p>
        </p:txBody>
      </p:sp>
      <p:pic>
        <p:nvPicPr>
          <p:cNvPr id="13" name="Picture Placeholder 1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C0549EA-DB6B-4DFE-8E69-BDB5819AA4B9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445" r="1445"/>
          <a:stretch>
            <a:fillRect/>
          </a:stretch>
        </p:blipFill>
        <p:spPr>
          <a:xfrm>
            <a:off x="1061513" y="1823619"/>
            <a:ext cx="3622183" cy="1958267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4E41BE-8007-4F9D-889E-4CB349AD36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798399" y="3802740"/>
            <a:ext cx="3200400" cy="576262"/>
          </a:xfrm>
        </p:spPr>
        <p:txBody>
          <a:bodyPr/>
          <a:lstStyle/>
          <a:p>
            <a:r>
              <a:rPr lang="en-US" dirty="0"/>
              <a:t>                        hamburger</a:t>
            </a:r>
          </a:p>
        </p:txBody>
      </p:sp>
      <p:pic>
        <p:nvPicPr>
          <p:cNvPr id="15" name="Picture Placeholder 14" descr="Graphical user interface&#10;&#10;Description automatically generated">
            <a:extLst>
              <a:ext uri="{FF2B5EF4-FFF2-40B4-BE49-F238E27FC236}">
                <a16:creationId xmlns:a16="http://schemas.microsoft.com/office/drawing/2014/main" id="{448D4641-3B2A-4189-B08D-CE420DD75B60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l="866" r="866"/>
          <a:stretch>
            <a:fillRect/>
          </a:stretch>
        </p:blipFill>
        <p:spPr>
          <a:xfrm>
            <a:off x="7219670" y="1823619"/>
            <a:ext cx="3779129" cy="1958266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96F59A0-43FB-4567-B83D-D636763BB9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84628" y="5265729"/>
            <a:ext cx="3190741" cy="576262"/>
          </a:xfrm>
        </p:spPr>
        <p:txBody>
          <a:bodyPr/>
          <a:lstStyle/>
          <a:p>
            <a:r>
              <a:rPr lang="en-US" dirty="0"/>
              <a:t>Hot dogs</a:t>
            </a:r>
          </a:p>
        </p:txBody>
      </p:sp>
      <p:pic>
        <p:nvPicPr>
          <p:cNvPr id="17" name="Picture Placeholder 1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0D0AD28-6EAE-4416-B3C5-4CEA08ABA8D7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l="227" r="227"/>
          <a:stretch>
            <a:fillRect/>
          </a:stretch>
        </p:blipFill>
        <p:spPr>
          <a:xfrm>
            <a:off x="3874744" y="4494411"/>
            <a:ext cx="3829380" cy="1986771"/>
          </a:xfrm>
        </p:spPr>
      </p:pic>
    </p:spTree>
    <p:extLst>
      <p:ext uri="{BB962C8B-B14F-4D97-AF65-F5344CB8AC3E}">
        <p14:creationId xmlns:p14="http://schemas.microsoft.com/office/powerpoint/2010/main" val="133531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A76CD-5971-404F-8DB7-177BE374E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943992"/>
          </a:xfrm>
        </p:spPr>
        <p:txBody>
          <a:bodyPr/>
          <a:lstStyle/>
          <a:p>
            <a:r>
              <a:rPr lang="en-US" dirty="0"/>
              <a:t>Food items</a:t>
            </a:r>
          </a:p>
        </p:txBody>
      </p:sp>
      <p:pic>
        <p:nvPicPr>
          <p:cNvPr id="13" name="Picture Placeholder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DA44B8-FABE-4720-963D-908E25B980A8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460" r="460"/>
          <a:stretch>
            <a:fillRect/>
          </a:stretch>
        </p:blipFill>
        <p:spPr>
          <a:xfrm>
            <a:off x="992685" y="1801279"/>
            <a:ext cx="4421769" cy="2108742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4E847E-F6ED-4D21-A4CB-70190558B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92685" y="3919836"/>
            <a:ext cx="3200400" cy="576262"/>
          </a:xfrm>
        </p:spPr>
        <p:txBody>
          <a:bodyPr/>
          <a:lstStyle/>
          <a:p>
            <a:r>
              <a:rPr lang="en-US" dirty="0"/>
              <a:t>Sea food</a:t>
            </a:r>
          </a:p>
        </p:txBody>
      </p:sp>
      <p:pic>
        <p:nvPicPr>
          <p:cNvPr id="15" name="Picture Placeholder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2C1AE87-A6A0-48E3-A490-B65C47BDF79D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l="655" r="655"/>
          <a:stretch>
            <a:fillRect/>
          </a:stretch>
        </p:blipFill>
        <p:spPr>
          <a:xfrm>
            <a:off x="6621249" y="3834265"/>
            <a:ext cx="4426161" cy="210874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57BD928-11D9-489F-9F2C-CF12A3124A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21249" y="5960269"/>
            <a:ext cx="3190741" cy="576262"/>
          </a:xfrm>
        </p:spPr>
        <p:txBody>
          <a:bodyPr/>
          <a:lstStyle/>
          <a:p>
            <a:r>
              <a:rPr lang="en-US" dirty="0"/>
              <a:t>Soft drinks </a:t>
            </a:r>
          </a:p>
        </p:txBody>
      </p:sp>
    </p:spTree>
    <p:extLst>
      <p:ext uri="{BB962C8B-B14F-4D97-AF65-F5344CB8AC3E}">
        <p14:creationId xmlns:p14="http://schemas.microsoft.com/office/powerpoint/2010/main" val="855753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2">
            <a:extLst>
              <a:ext uri="{FF2B5EF4-FFF2-40B4-BE49-F238E27FC236}">
                <a16:creationId xmlns:a16="http://schemas.microsoft.com/office/drawing/2014/main" id="{519FA62B-A2C9-49F5-8C45-9D5CDCD72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7" name="Group 12">
            <a:extLst>
              <a:ext uri="{FF2B5EF4-FFF2-40B4-BE49-F238E27FC236}">
                <a16:creationId xmlns:a16="http://schemas.microsoft.com/office/drawing/2014/main" id="{A24E966C-35F3-4DB1-8C23-4BC252E4E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24ADCBC-2A94-4F6E-BC8D-278612B7A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38F45A3E-0BAF-4E7A-AD24-51B345041D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5340FE26-BABB-409C-A32A-B3D10BD235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A9468B59-1984-42C3-88A4-942CF6EF75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F6B5E914-0078-49CC-AD42-C97DC361CD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D18B3F5A-0978-48AE-9360-8ABC8CEABB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27E73F9B-CBFF-473A-9B41-8964B831E9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558218B5-0904-4C19-8935-1A64432BC2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DBCBCB59-A700-4032-AB43-CB06687996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861A9C11-1685-4F09-B995-D5ECAD15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57CCC420-3BF0-4A3E-A4FB-41537B0642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1DEFC6D1-15DA-4DDC-8FD1-B7630B8D6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0C6F2EE9-81FE-4B46-9513-6EC7D93012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26DF77E9-F68C-4FE0-864E-A4A4DE3616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9D3495ED-B588-4755-B8BB-18D33E4AC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E76105FE-305A-42A7-B2DD-388B99FAB8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F1883F6E-6FAE-49E2-AE28-02B88BEBF6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8C8A198F-A0AA-455F-ACD5-8587457BDD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E57E155C-0F05-498E-B0E3-33AE15B7E8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3D7FB1D7-F9DB-443D-A2D4-40C46F6975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9EF7FB08-B52A-4C0D-BF32-AC6D91AE9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2A27D708-7911-4EAB-8A9D-E608726B57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40A3E3AC-335B-4EAB-A5D4-E72C8434AB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FC4E923E-7CEC-4950-8C12-F40EAE7A36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23A92FB5-3211-4195-8FFA-A8F49F6777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BB88442A-84E1-4264-BD24-B14020F21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B47AD665-0844-40BF-AE62-BA493929C5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01D8E540-292C-4867-BD21-43910262E9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00C8F50-D632-4BE8-B5BF-8AEAE2D13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7870CC07-8D37-4F4D-A73B-9762FFAB1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06B84BAB-C27B-4804-9496-FDDA7FF6F2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45E90447-AF32-4C90-8940-D5EBE9F640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DFD35AB5-2871-471E-87D3-C3C024C31E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60EED77B-C4CD-44DE-B7AA-472CBEE6E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68122908-2E24-4971-A70E-29CFE953E5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43930918-848F-4F70-8C42-426DCCB4D4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7C2C1A0B-06A1-4F89-9A58-66CAB57F1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F26FAEF0-6EA1-41B4-AC1D-0BC56E43EF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563F085C-A9C1-47AB-9656-468B79DE5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3494DB9-1DBA-4AA6-B907-57BCE8C23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Order calculation</a:t>
            </a:r>
          </a:p>
        </p:txBody>
      </p:sp>
      <p:pic>
        <p:nvPicPr>
          <p:cNvPr id="6" name="Content Placeholder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44449432-3A80-464E-BE5C-1A2822C890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23516" b="-3"/>
          <a:stretch/>
        </p:blipFill>
        <p:spPr>
          <a:xfrm>
            <a:off x="1141411" y="1858963"/>
            <a:ext cx="5698777" cy="4364353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E093FD-1486-4CDE-86AD-05B806724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87874" y="2571749"/>
            <a:ext cx="3661126" cy="17335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When you enter quantity and click the </a:t>
            </a:r>
          </a:p>
          <a:p>
            <a:r>
              <a:rPr lang="en-US" dirty="0"/>
              <a:t>    order now button then price is display</a:t>
            </a:r>
          </a:p>
          <a:p>
            <a:r>
              <a:rPr lang="en-US" dirty="0"/>
              <a:t>    price of order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34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D5B85-1BDB-4182-BF21-5389BB259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68239"/>
          </a:xfrm>
        </p:spPr>
        <p:txBody>
          <a:bodyPr/>
          <a:lstStyle/>
          <a:p>
            <a:r>
              <a:rPr lang="en-US" dirty="0"/>
              <a:t>Order now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3F8A67-BC98-4A7F-939B-D59FCED5D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6687" y="1482725"/>
            <a:ext cx="9115451" cy="4573518"/>
          </a:xfrm>
        </p:spPr>
      </p:pic>
    </p:spTree>
    <p:extLst>
      <p:ext uri="{BB962C8B-B14F-4D97-AF65-F5344CB8AC3E}">
        <p14:creationId xmlns:p14="http://schemas.microsoft.com/office/powerpoint/2010/main" val="2532563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E3B4-FAE2-44AC-B83B-DD1BCEC78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3200" dirty="0"/>
              <a:t>Admin panel</a:t>
            </a:r>
          </a:p>
        </p:txBody>
      </p:sp>
      <p:sp>
        <p:nvSpPr>
          <p:cNvPr id="12" name="Round Diagonal Corner Rectangle 11">
            <a:extLst>
              <a:ext uri="{FF2B5EF4-FFF2-40B4-BE49-F238E27FC236}">
                <a16:creationId xmlns:a16="http://schemas.microsoft.com/office/drawing/2014/main" id="{E4B7B3E3-827A-48BE-AD67-A57C45AA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25947640-59F2-4065-978C-FBC82422C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989860"/>
            <a:ext cx="6112382" cy="287281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9E38C72-20B2-44D8-ACA0-BDD094A5B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Add category</a:t>
            </a:r>
          </a:p>
          <a:p>
            <a:r>
              <a:rPr lang="en-US" sz="1800" dirty="0"/>
              <a:t>Insert Food items</a:t>
            </a:r>
          </a:p>
          <a:p>
            <a:r>
              <a:rPr lang="en-US" sz="1800" dirty="0"/>
              <a:t>Modify Food items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7117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09B5B-5684-427F-91DB-83FCF55FE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722" y="171251"/>
            <a:ext cx="9905999" cy="979503"/>
          </a:xfrm>
        </p:spPr>
        <p:txBody>
          <a:bodyPr/>
          <a:lstStyle/>
          <a:p>
            <a:r>
              <a:rPr lang="en-US" dirty="0"/>
              <a:t>Admin panel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98F9E-EE8F-45C6-A9A5-F704F65E1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103" y="3140869"/>
            <a:ext cx="3195240" cy="576262"/>
          </a:xfrm>
        </p:spPr>
        <p:txBody>
          <a:bodyPr/>
          <a:lstStyle/>
          <a:p>
            <a:r>
              <a:rPr lang="en-US" dirty="0"/>
              <a:t>Add category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1C0549EA-DB6B-4DFE-8E69-BDB5819AA4B9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6576" r="6576"/>
          <a:stretch/>
        </p:blipFill>
        <p:spPr>
          <a:xfrm>
            <a:off x="705696" y="1021254"/>
            <a:ext cx="3762278" cy="2034006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4E41BE-8007-4F9D-889E-4CB349AD36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64114" y="3054617"/>
            <a:ext cx="3200400" cy="576262"/>
          </a:xfrm>
        </p:spPr>
        <p:txBody>
          <a:bodyPr/>
          <a:lstStyle/>
          <a:p>
            <a:r>
              <a:rPr lang="en-US" dirty="0"/>
              <a:t>            </a:t>
            </a:r>
            <a:r>
              <a:rPr lang="en-US" sz="2000" dirty="0"/>
              <a:t>Insert Food items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448D4641-3B2A-4189-B08D-CE420DD75B60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l="4091" r="4091"/>
          <a:stretch/>
        </p:blipFill>
        <p:spPr>
          <a:xfrm>
            <a:off x="6196956" y="967918"/>
            <a:ext cx="4086731" cy="2117659"/>
          </a:xfrm>
        </p:spPr>
      </p:pic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20D0AD28-6EAE-4416-B3C5-4CEA08ABA8D7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l="4976" r="4976"/>
          <a:stretch/>
        </p:blipFill>
        <p:spPr>
          <a:xfrm>
            <a:off x="705696" y="3973958"/>
            <a:ext cx="4086731" cy="2120291"/>
          </a:xfrm>
        </p:spPr>
      </p:pic>
      <p:pic>
        <p:nvPicPr>
          <p:cNvPr id="10" name="Picture Placeholder 16">
            <a:extLst>
              <a:ext uri="{FF2B5EF4-FFF2-40B4-BE49-F238E27FC236}">
                <a16:creationId xmlns:a16="http://schemas.microsoft.com/office/drawing/2014/main" id="{6ABCFC79-92DE-413C-8A3D-B9DC8CF8A07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52" r="5052"/>
          <a:stretch/>
        </p:blipFill>
        <p:spPr>
          <a:xfrm>
            <a:off x="6196956" y="3882244"/>
            <a:ext cx="4086731" cy="2120291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56CA8AA-D34D-42E9-B17E-108710AA57AC}"/>
              </a:ext>
            </a:extLst>
          </p:cNvPr>
          <p:cNvSpPr txBox="1">
            <a:spLocks/>
          </p:cNvSpPr>
          <p:nvPr/>
        </p:nvSpPr>
        <p:spPr>
          <a:xfrm>
            <a:off x="823503" y="6229330"/>
            <a:ext cx="3190741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b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Modify Food items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085E02B-F68E-454F-88B1-C225D885ED82}"/>
              </a:ext>
            </a:extLst>
          </p:cNvPr>
          <p:cNvSpPr txBox="1">
            <a:spLocks/>
          </p:cNvSpPr>
          <p:nvPr/>
        </p:nvSpPr>
        <p:spPr>
          <a:xfrm>
            <a:off x="7083287" y="5991602"/>
            <a:ext cx="3200400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b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          update Food items</a:t>
            </a:r>
          </a:p>
        </p:txBody>
      </p:sp>
    </p:spTree>
    <p:extLst>
      <p:ext uri="{BB962C8B-B14F-4D97-AF65-F5344CB8AC3E}">
        <p14:creationId xmlns:p14="http://schemas.microsoft.com/office/powerpoint/2010/main" val="408707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>
            <a:extLst>
              <a:ext uri="{FF2B5EF4-FFF2-40B4-BE49-F238E27FC236}">
                <a16:creationId xmlns:a16="http://schemas.microsoft.com/office/drawing/2014/main" id="{0DA9C37E-EA8F-4B2D-B3C9-EAF700005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8CABE40-222C-4478-B1E9-D4F0A06AF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550FA6-F63D-4A50-AF23-693AC5F78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30" name="Rectangle 5">
                <a:extLst>
                  <a:ext uri="{FF2B5EF4-FFF2-40B4-BE49-F238E27FC236}">
                    <a16:creationId xmlns:a16="http://schemas.microsoft.com/office/drawing/2014/main" id="{856541D9-BA30-490A-85FA-718C880321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B2229719-755A-484A-9F53-75D6C70FF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7">
                <a:extLst>
                  <a:ext uri="{FF2B5EF4-FFF2-40B4-BE49-F238E27FC236}">
                    <a16:creationId xmlns:a16="http://schemas.microsoft.com/office/drawing/2014/main" id="{F252E273-06CD-4724-A83A-A0C35C259F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8">
                <a:extLst>
                  <a:ext uri="{FF2B5EF4-FFF2-40B4-BE49-F238E27FC236}">
                    <a16:creationId xmlns:a16="http://schemas.microsoft.com/office/drawing/2014/main" id="{693859FB-7C58-4A7E-BE2D-E7AB2652E9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9">
                <a:extLst>
                  <a:ext uri="{FF2B5EF4-FFF2-40B4-BE49-F238E27FC236}">
                    <a16:creationId xmlns:a16="http://schemas.microsoft.com/office/drawing/2014/main" id="{1B5606CE-0FA3-4AD5-9569-AF6CC8777A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0">
                <a:extLst>
                  <a:ext uri="{FF2B5EF4-FFF2-40B4-BE49-F238E27FC236}">
                    <a16:creationId xmlns:a16="http://schemas.microsoft.com/office/drawing/2014/main" id="{7603846F-86ED-4EE2-B91D-CDDF6CD692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1">
                <a:extLst>
                  <a:ext uri="{FF2B5EF4-FFF2-40B4-BE49-F238E27FC236}">
                    <a16:creationId xmlns:a16="http://schemas.microsoft.com/office/drawing/2014/main" id="{59AC8F8F-3DC6-4713-994A-A7B0182615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2">
                <a:extLst>
                  <a:ext uri="{FF2B5EF4-FFF2-40B4-BE49-F238E27FC236}">
                    <a16:creationId xmlns:a16="http://schemas.microsoft.com/office/drawing/2014/main" id="{3B2C828C-4E94-4D65-85EB-4163592287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3">
                <a:extLst>
                  <a:ext uri="{FF2B5EF4-FFF2-40B4-BE49-F238E27FC236}">
                    <a16:creationId xmlns:a16="http://schemas.microsoft.com/office/drawing/2014/main" id="{9B76F62A-C88E-4FED-9BF1-C1B4E2D5FF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4">
                <a:extLst>
                  <a:ext uri="{FF2B5EF4-FFF2-40B4-BE49-F238E27FC236}">
                    <a16:creationId xmlns:a16="http://schemas.microsoft.com/office/drawing/2014/main" id="{0DA8B27C-A2A3-4831-AAA6-6D41FE6AA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5">
                <a:extLst>
                  <a:ext uri="{FF2B5EF4-FFF2-40B4-BE49-F238E27FC236}">
                    <a16:creationId xmlns:a16="http://schemas.microsoft.com/office/drawing/2014/main" id="{0531F438-04FB-4DAC-BD6E-6412847194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Line 16">
                <a:extLst>
                  <a:ext uri="{FF2B5EF4-FFF2-40B4-BE49-F238E27FC236}">
                    <a16:creationId xmlns:a16="http://schemas.microsoft.com/office/drawing/2014/main" id="{033AC26D-688C-46A4-9A0E-33721E30D7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2" name="Freeform 17">
                <a:extLst>
                  <a:ext uri="{FF2B5EF4-FFF2-40B4-BE49-F238E27FC236}">
                    <a16:creationId xmlns:a16="http://schemas.microsoft.com/office/drawing/2014/main" id="{8B9D1A6A-B6B1-412D-8FB2-5D8C9B155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18">
                <a:extLst>
                  <a:ext uri="{FF2B5EF4-FFF2-40B4-BE49-F238E27FC236}">
                    <a16:creationId xmlns:a16="http://schemas.microsoft.com/office/drawing/2014/main" id="{4FEFAEE9-E619-4E5F-8AA7-6B5AFEB8B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19">
                <a:extLst>
                  <a:ext uri="{FF2B5EF4-FFF2-40B4-BE49-F238E27FC236}">
                    <a16:creationId xmlns:a16="http://schemas.microsoft.com/office/drawing/2014/main" id="{3793ABA4-0204-4FD2-AD98-CB94E4FF55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0">
                <a:extLst>
                  <a:ext uri="{FF2B5EF4-FFF2-40B4-BE49-F238E27FC236}">
                    <a16:creationId xmlns:a16="http://schemas.microsoft.com/office/drawing/2014/main" id="{597DBC75-B162-4845-ACBC-7AC3BA3C2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Rectangle 21">
                <a:extLst>
                  <a:ext uri="{FF2B5EF4-FFF2-40B4-BE49-F238E27FC236}">
                    <a16:creationId xmlns:a16="http://schemas.microsoft.com/office/drawing/2014/main" id="{8AFADA04-E16C-485E-988F-C8D4D86350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2">
                <a:extLst>
                  <a:ext uri="{FF2B5EF4-FFF2-40B4-BE49-F238E27FC236}">
                    <a16:creationId xmlns:a16="http://schemas.microsoft.com/office/drawing/2014/main" id="{C378D759-BA28-43E0-974D-33031B997A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3">
                <a:extLst>
                  <a:ext uri="{FF2B5EF4-FFF2-40B4-BE49-F238E27FC236}">
                    <a16:creationId xmlns:a16="http://schemas.microsoft.com/office/drawing/2014/main" id="{3BE9DF64-36AB-4F13-8C8F-8CD2A22FD3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4">
                <a:extLst>
                  <a:ext uri="{FF2B5EF4-FFF2-40B4-BE49-F238E27FC236}">
                    <a16:creationId xmlns:a16="http://schemas.microsoft.com/office/drawing/2014/main" id="{F4ABD706-1318-4136-85CD-D6B8892103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5">
                <a:extLst>
                  <a:ext uri="{FF2B5EF4-FFF2-40B4-BE49-F238E27FC236}">
                    <a16:creationId xmlns:a16="http://schemas.microsoft.com/office/drawing/2014/main" id="{B1CC6C3D-85D8-4679-89F3-3072103117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6">
                <a:extLst>
                  <a:ext uri="{FF2B5EF4-FFF2-40B4-BE49-F238E27FC236}">
                    <a16:creationId xmlns:a16="http://schemas.microsoft.com/office/drawing/2014/main" id="{27AD8CFA-DEA0-4C58-9720-7DDD3EE0F7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7">
                <a:extLst>
                  <a:ext uri="{FF2B5EF4-FFF2-40B4-BE49-F238E27FC236}">
                    <a16:creationId xmlns:a16="http://schemas.microsoft.com/office/drawing/2014/main" id="{9973CEEF-9888-4EE5-AAB0-22BB3C1E88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8">
                <a:extLst>
                  <a:ext uri="{FF2B5EF4-FFF2-40B4-BE49-F238E27FC236}">
                    <a16:creationId xmlns:a16="http://schemas.microsoft.com/office/drawing/2014/main" id="{8CBB9282-4239-47E5-90E2-DC0C8F84CF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9">
                <a:extLst>
                  <a:ext uri="{FF2B5EF4-FFF2-40B4-BE49-F238E27FC236}">
                    <a16:creationId xmlns:a16="http://schemas.microsoft.com/office/drawing/2014/main" id="{7B440438-B454-40AD-960C-6999CEACB3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30">
                <a:extLst>
                  <a:ext uri="{FF2B5EF4-FFF2-40B4-BE49-F238E27FC236}">
                    <a16:creationId xmlns:a16="http://schemas.microsoft.com/office/drawing/2014/main" id="{B332F086-2A5E-4DC1-86F4-2F180FDFA4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31">
                <a:extLst>
                  <a:ext uri="{FF2B5EF4-FFF2-40B4-BE49-F238E27FC236}">
                    <a16:creationId xmlns:a16="http://schemas.microsoft.com/office/drawing/2014/main" id="{DAED410C-FA2D-464E-9139-DBC7576667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8753CD3-1883-44C3-9A33-63204DA0A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20" name="Freeform 32">
                <a:extLst>
                  <a:ext uri="{FF2B5EF4-FFF2-40B4-BE49-F238E27FC236}">
                    <a16:creationId xmlns:a16="http://schemas.microsoft.com/office/drawing/2014/main" id="{FA102FEB-23DD-405A-89A1-1F339D4EE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3">
                <a:extLst>
                  <a:ext uri="{FF2B5EF4-FFF2-40B4-BE49-F238E27FC236}">
                    <a16:creationId xmlns:a16="http://schemas.microsoft.com/office/drawing/2014/main" id="{A806EC65-81CF-465F-8FEF-E37553644E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4">
                <a:extLst>
                  <a:ext uri="{FF2B5EF4-FFF2-40B4-BE49-F238E27FC236}">
                    <a16:creationId xmlns:a16="http://schemas.microsoft.com/office/drawing/2014/main" id="{7B711B38-0BE9-47C7-A729-3BB9FC76D2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5">
                <a:extLst>
                  <a:ext uri="{FF2B5EF4-FFF2-40B4-BE49-F238E27FC236}">
                    <a16:creationId xmlns:a16="http://schemas.microsoft.com/office/drawing/2014/main" id="{032004D3-DAD0-4AC5-821A-95EEC4DF30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7CF47654-7ABD-40C2-95EE-7726D44694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7">
                <a:extLst>
                  <a:ext uri="{FF2B5EF4-FFF2-40B4-BE49-F238E27FC236}">
                    <a16:creationId xmlns:a16="http://schemas.microsoft.com/office/drawing/2014/main" id="{498F9C56-D5CD-4A30-B91A-0436DE980D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8">
                <a:extLst>
                  <a:ext uri="{FF2B5EF4-FFF2-40B4-BE49-F238E27FC236}">
                    <a16:creationId xmlns:a16="http://schemas.microsoft.com/office/drawing/2014/main" id="{EF229B63-3512-488C-8B9F-EFB2EEB71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9">
                <a:extLst>
                  <a:ext uri="{FF2B5EF4-FFF2-40B4-BE49-F238E27FC236}">
                    <a16:creationId xmlns:a16="http://schemas.microsoft.com/office/drawing/2014/main" id="{6FCED579-61B6-42F3-8C1A-F99ABB6CA8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40">
                <a:extLst>
                  <a:ext uri="{FF2B5EF4-FFF2-40B4-BE49-F238E27FC236}">
                    <a16:creationId xmlns:a16="http://schemas.microsoft.com/office/drawing/2014/main" id="{CA1F3999-C424-4290-B3A2-CF13438F29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Rectangle 41">
                <a:extLst>
                  <a:ext uri="{FF2B5EF4-FFF2-40B4-BE49-F238E27FC236}">
                    <a16:creationId xmlns:a16="http://schemas.microsoft.com/office/drawing/2014/main" id="{E7C40A91-3475-4B25-8203-F08EC1A501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7D6E840-9DD4-473E-ABC8-0FC9062F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9" name="Rectangle 58">
              <a:extLst>
                <a:ext uri="{FF2B5EF4-FFF2-40B4-BE49-F238E27FC236}">
                  <a16:creationId xmlns:a16="http://schemas.microsoft.com/office/drawing/2014/main" id="{02950B47-A4A4-40A4-BA35-D2459B5AE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2">
              <a:extLst>
                <a:ext uri="{FF2B5EF4-FFF2-40B4-BE49-F238E27FC236}">
                  <a16:creationId xmlns:a16="http://schemas.microsoft.com/office/drawing/2014/main" id="{3DFEB33D-BD06-44EF-A9E8-DAB1E3F1C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F9514F9-0FC6-47CE-9741-227EF8E36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133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3" name="Rectangle 5">
              <a:extLst>
                <a:ext uri="{FF2B5EF4-FFF2-40B4-BE49-F238E27FC236}">
                  <a16:creationId xmlns:a16="http://schemas.microsoft.com/office/drawing/2014/main" id="{DEA9E922-4B56-4398-8F49-18BB2FF19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7B7E94F6-7C72-4170-B7C8-B18165607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7">
              <a:extLst>
                <a:ext uri="{FF2B5EF4-FFF2-40B4-BE49-F238E27FC236}">
                  <a16:creationId xmlns:a16="http://schemas.microsoft.com/office/drawing/2014/main" id="{1D7E1780-5D15-4A89-A802-0BC222EB00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Rectangle 8">
              <a:extLst>
                <a:ext uri="{FF2B5EF4-FFF2-40B4-BE49-F238E27FC236}">
                  <a16:creationId xmlns:a16="http://schemas.microsoft.com/office/drawing/2014/main" id="{DFF82D39-403D-4749-B519-F20431BE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7" name="Freeform 9">
              <a:extLst>
                <a:ext uri="{FF2B5EF4-FFF2-40B4-BE49-F238E27FC236}">
                  <a16:creationId xmlns:a16="http://schemas.microsoft.com/office/drawing/2014/main" id="{3B4AD3D7-29AD-4887-9422-E6FB71E41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0">
              <a:extLst>
                <a:ext uri="{FF2B5EF4-FFF2-40B4-BE49-F238E27FC236}">
                  <a16:creationId xmlns:a16="http://schemas.microsoft.com/office/drawing/2014/main" id="{7C219CF0-C7E9-460C-B243-95F00D0430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1">
              <a:extLst>
                <a:ext uri="{FF2B5EF4-FFF2-40B4-BE49-F238E27FC236}">
                  <a16:creationId xmlns:a16="http://schemas.microsoft.com/office/drawing/2014/main" id="{F2B36BC7-A8D7-4170-A4C2-5D5FB5703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2">
              <a:extLst>
                <a:ext uri="{FF2B5EF4-FFF2-40B4-BE49-F238E27FC236}">
                  <a16:creationId xmlns:a16="http://schemas.microsoft.com/office/drawing/2014/main" id="{693BE217-57A9-410A-8C6E-DD49C9542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3">
              <a:extLst>
                <a:ext uri="{FF2B5EF4-FFF2-40B4-BE49-F238E27FC236}">
                  <a16:creationId xmlns:a16="http://schemas.microsoft.com/office/drawing/2014/main" id="{E137D9FE-3450-4F53-AB48-B83574DEB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4">
              <a:extLst>
                <a:ext uri="{FF2B5EF4-FFF2-40B4-BE49-F238E27FC236}">
                  <a16:creationId xmlns:a16="http://schemas.microsoft.com/office/drawing/2014/main" id="{2CBA01D9-742E-437F-B4A4-F21067DB3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5">
              <a:extLst>
                <a:ext uri="{FF2B5EF4-FFF2-40B4-BE49-F238E27FC236}">
                  <a16:creationId xmlns:a16="http://schemas.microsoft.com/office/drawing/2014/main" id="{CF7E3F29-AF56-4664-899B-EAAB5BEB1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6">
              <a:extLst>
                <a:ext uri="{FF2B5EF4-FFF2-40B4-BE49-F238E27FC236}">
                  <a16:creationId xmlns:a16="http://schemas.microsoft.com/office/drawing/2014/main" id="{134A0AFD-4F49-418F-89C2-2BF954837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7">
              <a:extLst>
                <a:ext uri="{FF2B5EF4-FFF2-40B4-BE49-F238E27FC236}">
                  <a16:creationId xmlns:a16="http://schemas.microsoft.com/office/drawing/2014/main" id="{491FBEA5-6E19-4D74-AF8F-7801D642F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F6FE013A-FBF0-4582-8BF5-C66A87656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9">
              <a:extLst>
                <a:ext uri="{FF2B5EF4-FFF2-40B4-BE49-F238E27FC236}">
                  <a16:creationId xmlns:a16="http://schemas.microsoft.com/office/drawing/2014/main" id="{2A8BBFC9-C135-43D6-B658-BEAFBCB68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0">
              <a:extLst>
                <a:ext uri="{FF2B5EF4-FFF2-40B4-BE49-F238E27FC236}">
                  <a16:creationId xmlns:a16="http://schemas.microsoft.com/office/drawing/2014/main" id="{0A91FF15-5B35-4788-9504-75DAF1624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1">
              <a:extLst>
                <a:ext uri="{FF2B5EF4-FFF2-40B4-BE49-F238E27FC236}">
                  <a16:creationId xmlns:a16="http://schemas.microsoft.com/office/drawing/2014/main" id="{AF45E1F0-943D-45E4-B027-8E5DD5294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2">
              <a:extLst>
                <a:ext uri="{FF2B5EF4-FFF2-40B4-BE49-F238E27FC236}">
                  <a16:creationId xmlns:a16="http://schemas.microsoft.com/office/drawing/2014/main" id="{1B4E3D75-576B-4EAB-8767-A2692E89E0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3">
              <a:extLst>
                <a:ext uri="{FF2B5EF4-FFF2-40B4-BE49-F238E27FC236}">
                  <a16:creationId xmlns:a16="http://schemas.microsoft.com/office/drawing/2014/main" id="{B77D6359-FA3A-41C5-B675-EA271B446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4">
              <a:extLst>
                <a:ext uri="{FF2B5EF4-FFF2-40B4-BE49-F238E27FC236}">
                  <a16:creationId xmlns:a16="http://schemas.microsoft.com/office/drawing/2014/main" id="{CAF12B18-E453-4F78-AA7A-C916EF28C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5">
              <a:extLst>
                <a:ext uri="{FF2B5EF4-FFF2-40B4-BE49-F238E27FC236}">
                  <a16:creationId xmlns:a16="http://schemas.microsoft.com/office/drawing/2014/main" id="{2725FE37-E40E-466C-AB50-E43BA6A8A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6">
              <a:extLst>
                <a:ext uri="{FF2B5EF4-FFF2-40B4-BE49-F238E27FC236}">
                  <a16:creationId xmlns:a16="http://schemas.microsoft.com/office/drawing/2014/main" id="{E5933B83-B4CE-4221-8A92-78505DDC5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7">
              <a:extLst>
                <a:ext uri="{FF2B5EF4-FFF2-40B4-BE49-F238E27FC236}">
                  <a16:creationId xmlns:a16="http://schemas.microsoft.com/office/drawing/2014/main" id="{7F1913FF-9BDF-492A-B105-671924AFF4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8">
              <a:extLst>
                <a:ext uri="{FF2B5EF4-FFF2-40B4-BE49-F238E27FC236}">
                  <a16:creationId xmlns:a16="http://schemas.microsoft.com/office/drawing/2014/main" id="{1D8A5F7C-24DE-4B2E-8B11-122C12CDB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9">
              <a:extLst>
                <a:ext uri="{FF2B5EF4-FFF2-40B4-BE49-F238E27FC236}">
                  <a16:creationId xmlns:a16="http://schemas.microsoft.com/office/drawing/2014/main" id="{43C17D4F-4386-40CF-B9D8-A764322BA0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0">
              <a:extLst>
                <a:ext uri="{FF2B5EF4-FFF2-40B4-BE49-F238E27FC236}">
                  <a16:creationId xmlns:a16="http://schemas.microsoft.com/office/drawing/2014/main" id="{46E23045-B4B9-4F64-93B3-06FD53532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1">
              <a:extLst>
                <a:ext uri="{FF2B5EF4-FFF2-40B4-BE49-F238E27FC236}">
                  <a16:creationId xmlns:a16="http://schemas.microsoft.com/office/drawing/2014/main" id="{70B9CF12-49FA-4704-82F6-923EA779A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2">
              <a:extLst>
                <a:ext uri="{FF2B5EF4-FFF2-40B4-BE49-F238E27FC236}">
                  <a16:creationId xmlns:a16="http://schemas.microsoft.com/office/drawing/2014/main" id="{1F7A28B8-D9CE-4A32-8044-FC6A9D334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Rectangle 33">
              <a:extLst>
                <a:ext uri="{FF2B5EF4-FFF2-40B4-BE49-F238E27FC236}">
                  <a16:creationId xmlns:a16="http://schemas.microsoft.com/office/drawing/2014/main" id="{67FEC850-B79F-4E1E-934C-6AEE78126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2" name="Freeform 34">
              <a:extLst>
                <a:ext uri="{FF2B5EF4-FFF2-40B4-BE49-F238E27FC236}">
                  <a16:creationId xmlns:a16="http://schemas.microsoft.com/office/drawing/2014/main" id="{0CFEFBE7-0E21-4207-897E-4D528A8F5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5">
              <a:extLst>
                <a:ext uri="{FF2B5EF4-FFF2-40B4-BE49-F238E27FC236}">
                  <a16:creationId xmlns:a16="http://schemas.microsoft.com/office/drawing/2014/main" id="{1AEAF58F-D575-41BD-A835-BB010E877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6">
              <a:extLst>
                <a:ext uri="{FF2B5EF4-FFF2-40B4-BE49-F238E27FC236}">
                  <a16:creationId xmlns:a16="http://schemas.microsoft.com/office/drawing/2014/main" id="{E27AA05B-2BE2-4010-94CB-F460AE198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7">
              <a:extLst>
                <a:ext uri="{FF2B5EF4-FFF2-40B4-BE49-F238E27FC236}">
                  <a16:creationId xmlns:a16="http://schemas.microsoft.com/office/drawing/2014/main" id="{70D33247-6EF5-41BC-B07F-053CB910E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38">
              <a:extLst>
                <a:ext uri="{FF2B5EF4-FFF2-40B4-BE49-F238E27FC236}">
                  <a16:creationId xmlns:a16="http://schemas.microsoft.com/office/drawing/2014/main" id="{5CDEB4E4-0063-4713-B2C6-36FBC09ECC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9">
              <a:extLst>
                <a:ext uri="{FF2B5EF4-FFF2-40B4-BE49-F238E27FC236}">
                  <a16:creationId xmlns:a16="http://schemas.microsoft.com/office/drawing/2014/main" id="{F3B12534-789B-48AC-9A55-424738970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0">
              <a:extLst>
                <a:ext uri="{FF2B5EF4-FFF2-40B4-BE49-F238E27FC236}">
                  <a16:creationId xmlns:a16="http://schemas.microsoft.com/office/drawing/2014/main" id="{78A290B1-8C9B-4E8B-B1B2-C722EE14C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1">
              <a:extLst>
                <a:ext uri="{FF2B5EF4-FFF2-40B4-BE49-F238E27FC236}">
                  <a16:creationId xmlns:a16="http://schemas.microsoft.com/office/drawing/2014/main" id="{06DDBC85-105E-462C-865B-153ED0CC65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2">
              <a:extLst>
                <a:ext uri="{FF2B5EF4-FFF2-40B4-BE49-F238E27FC236}">
                  <a16:creationId xmlns:a16="http://schemas.microsoft.com/office/drawing/2014/main" id="{78BB07D4-4655-424B-AB60-04F4B3809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3">
              <a:extLst>
                <a:ext uri="{FF2B5EF4-FFF2-40B4-BE49-F238E27FC236}">
                  <a16:creationId xmlns:a16="http://schemas.microsoft.com/office/drawing/2014/main" id="{544A865C-ED01-4680-9EF0-80FBD92900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4">
              <a:extLst>
                <a:ext uri="{FF2B5EF4-FFF2-40B4-BE49-F238E27FC236}">
                  <a16:creationId xmlns:a16="http://schemas.microsoft.com/office/drawing/2014/main" id="{D9A8E789-DB73-4EA0-9D0F-A080CC6B7D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45">
              <a:extLst>
                <a:ext uri="{FF2B5EF4-FFF2-40B4-BE49-F238E27FC236}">
                  <a16:creationId xmlns:a16="http://schemas.microsoft.com/office/drawing/2014/main" id="{68D3F12B-BCAA-49B7-BA81-C7AF1CC0E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46">
              <a:extLst>
                <a:ext uri="{FF2B5EF4-FFF2-40B4-BE49-F238E27FC236}">
                  <a16:creationId xmlns:a16="http://schemas.microsoft.com/office/drawing/2014/main" id="{A5165251-F749-432F-ABA8-F606E5934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7">
              <a:extLst>
                <a:ext uri="{FF2B5EF4-FFF2-40B4-BE49-F238E27FC236}">
                  <a16:creationId xmlns:a16="http://schemas.microsoft.com/office/drawing/2014/main" id="{99451206-BB2D-4D57-9B5A-DA9543D1E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8">
              <a:extLst>
                <a:ext uri="{FF2B5EF4-FFF2-40B4-BE49-F238E27FC236}">
                  <a16:creationId xmlns:a16="http://schemas.microsoft.com/office/drawing/2014/main" id="{F1388985-19D4-40A0-A1D3-029B76DB5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9">
              <a:extLst>
                <a:ext uri="{FF2B5EF4-FFF2-40B4-BE49-F238E27FC236}">
                  <a16:creationId xmlns:a16="http://schemas.microsoft.com/office/drawing/2014/main" id="{4262B374-8CC2-44EB-97BB-1E0AEB23A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0">
              <a:extLst>
                <a:ext uri="{FF2B5EF4-FFF2-40B4-BE49-F238E27FC236}">
                  <a16:creationId xmlns:a16="http://schemas.microsoft.com/office/drawing/2014/main" id="{7C06B794-15FA-4731-B9F0-8C20E392C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1">
              <a:extLst>
                <a:ext uri="{FF2B5EF4-FFF2-40B4-BE49-F238E27FC236}">
                  <a16:creationId xmlns:a16="http://schemas.microsoft.com/office/drawing/2014/main" id="{9E033CE7-9D67-4BC6-BDBB-156CA2906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2">
              <a:extLst>
                <a:ext uri="{FF2B5EF4-FFF2-40B4-BE49-F238E27FC236}">
                  <a16:creationId xmlns:a16="http://schemas.microsoft.com/office/drawing/2014/main" id="{BDF8F2E8-AABE-4D38-BB58-DE250459D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3">
              <a:extLst>
                <a:ext uri="{FF2B5EF4-FFF2-40B4-BE49-F238E27FC236}">
                  <a16:creationId xmlns:a16="http://schemas.microsoft.com/office/drawing/2014/main" id="{E10765A4-B591-4CD7-B4E8-64DC644A6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4">
              <a:extLst>
                <a:ext uri="{FF2B5EF4-FFF2-40B4-BE49-F238E27FC236}">
                  <a16:creationId xmlns:a16="http://schemas.microsoft.com/office/drawing/2014/main" id="{8BF76C5A-5FA8-45A7-A243-77D377613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5">
              <a:extLst>
                <a:ext uri="{FF2B5EF4-FFF2-40B4-BE49-F238E27FC236}">
                  <a16:creationId xmlns:a16="http://schemas.microsoft.com/office/drawing/2014/main" id="{039E6322-3F90-4FE5-83C6-5EA6C592E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6">
              <a:extLst>
                <a:ext uri="{FF2B5EF4-FFF2-40B4-BE49-F238E27FC236}">
                  <a16:creationId xmlns:a16="http://schemas.microsoft.com/office/drawing/2014/main" id="{E69A9E94-9988-4F90-BFF7-39CAE99F5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7">
              <a:extLst>
                <a:ext uri="{FF2B5EF4-FFF2-40B4-BE49-F238E27FC236}">
                  <a16:creationId xmlns:a16="http://schemas.microsoft.com/office/drawing/2014/main" id="{75B8334A-3C81-4C53-858D-92D5295A8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8">
              <a:extLst>
                <a:ext uri="{FF2B5EF4-FFF2-40B4-BE49-F238E27FC236}">
                  <a16:creationId xmlns:a16="http://schemas.microsoft.com/office/drawing/2014/main" id="{9EB00862-AA34-4A06-8EF3-8EE78060A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8FC7059-61FC-4E89-B8E4-BA40E929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1" y="618518"/>
            <a:ext cx="2948240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Our team</a:t>
            </a:r>
          </a:p>
        </p:txBody>
      </p:sp>
      <p:pic>
        <p:nvPicPr>
          <p:cNvPr id="6" name="Content Placeholder 5" descr="A picture containing text, person, floor, indoor&#10;&#10;Description automatically generated">
            <a:extLst>
              <a:ext uri="{FF2B5EF4-FFF2-40B4-BE49-F238E27FC236}">
                <a16:creationId xmlns:a16="http://schemas.microsoft.com/office/drawing/2014/main" id="{A7636D5F-456D-41B9-A2BE-0B2C71462F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09" r="-2" b="1095"/>
          <a:stretch/>
        </p:blipFill>
        <p:spPr>
          <a:xfrm>
            <a:off x="-5597" y="1"/>
            <a:ext cx="7558541" cy="3427413"/>
          </a:xfrm>
          <a:custGeom>
            <a:avLst/>
            <a:gdLst/>
            <a:ahLst/>
            <a:cxnLst/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8" name="Content Placeholder 7" descr="A screenshot of a person and person walking&#10;&#10;Description automatically generated with low confidence">
            <a:extLst>
              <a:ext uri="{FF2B5EF4-FFF2-40B4-BE49-F238E27FC236}">
                <a16:creationId xmlns:a16="http://schemas.microsoft.com/office/drawing/2014/main" id="{0390D057-AA2A-4287-84A9-4C4B893B633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 t="1866" r="-2" b="-2"/>
          <a:stretch/>
        </p:blipFill>
        <p:spPr>
          <a:xfrm>
            <a:off x="-5597" y="3427414"/>
            <a:ext cx="7558541" cy="3430587"/>
          </a:xfrm>
          <a:custGeom>
            <a:avLst/>
            <a:gdLst/>
            <a:ahLst/>
            <a:cxnLst/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2374C6E-55AD-4AB1-A864-CA31097B24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11781" y="2249487"/>
            <a:ext cx="2948240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/>
              <a:t>M.G.AROSHA RAVISHAN</a:t>
            </a:r>
          </a:p>
          <a:p>
            <a:r>
              <a:rPr lang="en-US" sz="1800" dirty="0"/>
              <a:t>T.P.W.B.SAMOD </a:t>
            </a:r>
          </a:p>
          <a:p>
            <a:r>
              <a:rPr lang="en-US" sz="1800" dirty="0"/>
              <a:t>H.B.D.FERNANDO </a:t>
            </a:r>
          </a:p>
          <a:p>
            <a:r>
              <a:rPr lang="en-US" sz="1800" dirty="0"/>
              <a:t>A.M.G.S.DE .SILVA </a:t>
            </a:r>
          </a:p>
          <a:p>
            <a:r>
              <a:rPr lang="en-US" sz="1800" dirty="0"/>
              <a:t>SASINDU ISHANKA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96B69E10-B78A-42BA-903C-86D9965C4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895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EC9FA34-3CEC-42B1-8AEA-F261C70C0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737685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516E9-E190-4EAF-AC85-FC4200103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345629"/>
          </a:xfrm>
        </p:spPr>
        <p:txBody>
          <a:bodyPr>
            <a:normAutofit fontScale="90000"/>
          </a:bodyPr>
          <a:lstStyle/>
          <a:p>
            <a:r>
              <a:rPr lang="en-US" dirty="0"/>
              <a:t>FACILITIES OF DESIGNED WEB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F518FB-D84C-4C1C-8CF2-A435EFC7C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618913"/>
            <a:ext cx="8791575" cy="3116724"/>
          </a:xfrm>
        </p:spPr>
        <p:txBody>
          <a:bodyPr/>
          <a:lstStyle/>
          <a:p>
            <a:r>
              <a:rPr lang="en-GB" dirty="0"/>
              <a:t>* Not need manual calculation.</a:t>
            </a:r>
          </a:p>
          <a:p>
            <a:r>
              <a:rPr lang="en-GB" dirty="0"/>
              <a:t>* Not need keeping information into manual document and files.</a:t>
            </a:r>
          </a:p>
          <a:p>
            <a:r>
              <a:rPr lang="en-GB" dirty="0"/>
              <a:t>* Easy to use customers.</a:t>
            </a:r>
          </a:p>
          <a:p>
            <a:r>
              <a:rPr lang="en-GB" dirty="0"/>
              <a:t>* Easy to handle orders.</a:t>
            </a:r>
          </a:p>
          <a:p>
            <a:r>
              <a:rPr lang="en-GB" dirty="0"/>
              <a:t>* Transactions are made in such a way that customer information in secure.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86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F21A37DB-EDD2-4025-A254-7FE5E4C7A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49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8961809-266D-4B4D-BE74-84C1B3CD6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5" name="Rectangle 104">
              <a:extLst>
                <a:ext uri="{FF2B5EF4-FFF2-40B4-BE49-F238E27FC236}">
                  <a16:creationId xmlns:a16="http://schemas.microsoft.com/office/drawing/2014/main" id="{A14E90A2-C55C-4A5B-A1CA-600A3ADCE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2">
              <a:extLst>
                <a:ext uri="{FF2B5EF4-FFF2-40B4-BE49-F238E27FC236}">
                  <a16:creationId xmlns:a16="http://schemas.microsoft.com/office/drawing/2014/main" id="{5C269CFD-5B02-4090-8D3A-DF39B5F4C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Text, whiteboard&#10;&#10;Description automatically generated">
            <a:extLst>
              <a:ext uri="{FF2B5EF4-FFF2-40B4-BE49-F238E27FC236}">
                <a16:creationId xmlns:a16="http://schemas.microsoft.com/office/drawing/2014/main" id="{DC4F0692-8270-4459-8C1C-4E89A5A9F0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8116" r="6132" b="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2086F72-9495-4DC4-839B-72567BA8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09" name="Round Diagonal Corner Rectangle 7">
              <a:extLst>
                <a:ext uri="{FF2B5EF4-FFF2-40B4-BE49-F238E27FC236}">
                  <a16:creationId xmlns:a16="http://schemas.microsoft.com/office/drawing/2014/main" id="{80C915C2-7A87-4547-97CA-A14D39AB2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7C3B34D4-8ACE-49A6-A4B3-29916A53B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11" name="Freeform 32">
                <a:extLst>
                  <a:ext uri="{FF2B5EF4-FFF2-40B4-BE49-F238E27FC236}">
                    <a16:creationId xmlns:a16="http://schemas.microsoft.com/office/drawing/2014/main" id="{5516CB95-0B27-48B5-AADE-72B57A6C79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2" name="Freeform 33">
                <a:extLst>
                  <a:ext uri="{FF2B5EF4-FFF2-40B4-BE49-F238E27FC236}">
                    <a16:creationId xmlns:a16="http://schemas.microsoft.com/office/drawing/2014/main" id="{5E314680-0A6F-49E3-8019-9616313D83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3" name="Freeform 34">
                <a:extLst>
                  <a:ext uri="{FF2B5EF4-FFF2-40B4-BE49-F238E27FC236}">
                    <a16:creationId xmlns:a16="http://schemas.microsoft.com/office/drawing/2014/main" id="{E822FA8D-1CAD-48AC-8AAF-AC9B13E441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4" name="Freeform 37">
                <a:extLst>
                  <a:ext uri="{FF2B5EF4-FFF2-40B4-BE49-F238E27FC236}">
                    <a16:creationId xmlns:a16="http://schemas.microsoft.com/office/drawing/2014/main" id="{B1780F53-5CB6-4C66-BE5C-CBB98ACBC4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5" name="Freeform 35">
                <a:extLst>
                  <a:ext uri="{FF2B5EF4-FFF2-40B4-BE49-F238E27FC236}">
                    <a16:creationId xmlns:a16="http://schemas.microsoft.com/office/drawing/2014/main" id="{781B98D4-7596-46BD-BB6D-0FAA51C38C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6" name="Freeform 36">
                <a:extLst>
                  <a:ext uri="{FF2B5EF4-FFF2-40B4-BE49-F238E27FC236}">
                    <a16:creationId xmlns:a16="http://schemas.microsoft.com/office/drawing/2014/main" id="{68558D61-DFBE-4A2C-8DBD-43BAFA68DD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7" name="Freeform 38">
                <a:extLst>
                  <a:ext uri="{FF2B5EF4-FFF2-40B4-BE49-F238E27FC236}">
                    <a16:creationId xmlns:a16="http://schemas.microsoft.com/office/drawing/2014/main" id="{5646C634-CAD3-432B-BD41-CDE0F526E6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8" name="Freeform 39">
                <a:extLst>
                  <a:ext uri="{FF2B5EF4-FFF2-40B4-BE49-F238E27FC236}">
                    <a16:creationId xmlns:a16="http://schemas.microsoft.com/office/drawing/2014/main" id="{72B91DC4-A905-421C-B77D-3AB7CA3AC2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9" name="Freeform 40">
                <a:extLst>
                  <a:ext uri="{FF2B5EF4-FFF2-40B4-BE49-F238E27FC236}">
                    <a16:creationId xmlns:a16="http://schemas.microsoft.com/office/drawing/2014/main" id="{7A50FBDE-0FD3-4C3E-AB4C-40DD78E1AA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0" name="Rectangle 41">
                <a:extLst>
                  <a:ext uri="{FF2B5EF4-FFF2-40B4-BE49-F238E27FC236}">
                    <a16:creationId xmlns:a16="http://schemas.microsoft.com/office/drawing/2014/main" id="{10793947-01A9-45E9-9C1A-D96D5B220E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1" name="Freeform 32">
                <a:extLst>
                  <a:ext uri="{FF2B5EF4-FFF2-40B4-BE49-F238E27FC236}">
                    <a16:creationId xmlns:a16="http://schemas.microsoft.com/office/drawing/2014/main" id="{BF30035C-FBC7-40B2-B089-084EA4677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2" name="Freeform 33">
                <a:extLst>
                  <a:ext uri="{FF2B5EF4-FFF2-40B4-BE49-F238E27FC236}">
                    <a16:creationId xmlns:a16="http://schemas.microsoft.com/office/drawing/2014/main" id="{F3C7515F-9B43-411B-8D60-C38FA83FAB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3" name="Freeform 34">
                <a:extLst>
                  <a:ext uri="{FF2B5EF4-FFF2-40B4-BE49-F238E27FC236}">
                    <a16:creationId xmlns:a16="http://schemas.microsoft.com/office/drawing/2014/main" id="{709B1F65-34E0-401F-8C78-A5058C84B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BECD5C03-173E-4590-BD11-26241C59C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5" name="Freeform 35">
                <a:extLst>
                  <a:ext uri="{FF2B5EF4-FFF2-40B4-BE49-F238E27FC236}">
                    <a16:creationId xmlns:a16="http://schemas.microsoft.com/office/drawing/2014/main" id="{14931415-56EE-4E4A-8832-D570F57450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6" name="Freeform 36">
                <a:extLst>
                  <a:ext uri="{FF2B5EF4-FFF2-40B4-BE49-F238E27FC236}">
                    <a16:creationId xmlns:a16="http://schemas.microsoft.com/office/drawing/2014/main" id="{D881F11B-638D-4FEE-B212-B921A4C6D5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7" name="Freeform 38">
                <a:extLst>
                  <a:ext uri="{FF2B5EF4-FFF2-40B4-BE49-F238E27FC236}">
                    <a16:creationId xmlns:a16="http://schemas.microsoft.com/office/drawing/2014/main" id="{2EC82DB3-9325-44B9-81C1-933CFF0F13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8" name="Freeform 39">
                <a:extLst>
                  <a:ext uri="{FF2B5EF4-FFF2-40B4-BE49-F238E27FC236}">
                    <a16:creationId xmlns:a16="http://schemas.microsoft.com/office/drawing/2014/main" id="{F3F62819-5FD5-4BB4-9FB1-9F1D5F2C66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9" name="Freeform 40">
                <a:extLst>
                  <a:ext uri="{FF2B5EF4-FFF2-40B4-BE49-F238E27FC236}">
                    <a16:creationId xmlns:a16="http://schemas.microsoft.com/office/drawing/2014/main" id="{003B73B7-62FB-478B-823D-DDB5BFC40B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0" name="Rectangle 41">
                <a:extLst>
                  <a:ext uri="{FF2B5EF4-FFF2-40B4-BE49-F238E27FC236}">
                    <a16:creationId xmlns:a16="http://schemas.microsoft.com/office/drawing/2014/main" id="{19F16A31-F5A3-45EF-AD4B-500C66084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CD8C00-8C61-437F-8067-8670A91B0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ANY Question ?</a:t>
            </a:r>
          </a:p>
        </p:txBody>
      </p:sp>
    </p:spTree>
    <p:extLst>
      <p:ext uri="{BB962C8B-B14F-4D97-AF65-F5344CB8AC3E}">
        <p14:creationId xmlns:p14="http://schemas.microsoft.com/office/powerpoint/2010/main" val="186150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5FC47-D1AA-4808-BFAF-832627130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Members of the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66C63-6131-4DB1-A8E8-CB8D47437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M.G.AROSHA RAVISHAN - GADSE201F -020 </a:t>
            </a:r>
          </a:p>
          <a:p>
            <a:r>
              <a:rPr lang="en-US" dirty="0"/>
              <a:t>T.P.W.B.SAMOD - GADSE201F- 011</a:t>
            </a:r>
          </a:p>
          <a:p>
            <a:r>
              <a:rPr lang="en-US" dirty="0"/>
              <a:t>H.B.D.FERNANDO - GADSE201F- 036</a:t>
            </a:r>
          </a:p>
          <a:p>
            <a:r>
              <a:rPr lang="en-US" dirty="0"/>
              <a:t>A.M.G.S.DE .SILVA - GADSE201F- 015</a:t>
            </a:r>
          </a:p>
          <a:p>
            <a:r>
              <a:rPr lang="en-US" dirty="0"/>
              <a:t>SASINDU ISHANKA – GADCSD201F- 010</a:t>
            </a:r>
          </a:p>
        </p:txBody>
      </p:sp>
    </p:spTree>
    <p:extLst>
      <p:ext uri="{BB962C8B-B14F-4D97-AF65-F5344CB8AC3E}">
        <p14:creationId xmlns:p14="http://schemas.microsoft.com/office/powerpoint/2010/main" val="204182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33" name="Group 47">
            <a:extLst>
              <a:ext uri="{FF2B5EF4-FFF2-40B4-BE49-F238E27FC236}">
                <a16:creationId xmlns:a16="http://schemas.microsoft.com/office/drawing/2014/main" id="{F21A37DB-EDD2-4025-A254-7FE5E4C7A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49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4" name="Group 103">
            <a:extLst>
              <a:ext uri="{FF2B5EF4-FFF2-40B4-BE49-F238E27FC236}">
                <a16:creationId xmlns:a16="http://schemas.microsoft.com/office/drawing/2014/main" id="{68961809-266D-4B4D-BE74-84C1B3CD6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5" name="Rectangle 104">
              <a:extLst>
                <a:ext uri="{FF2B5EF4-FFF2-40B4-BE49-F238E27FC236}">
                  <a16:creationId xmlns:a16="http://schemas.microsoft.com/office/drawing/2014/main" id="{A14E90A2-C55C-4A5B-A1CA-600A3ADCE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2">
              <a:extLst>
                <a:ext uri="{FF2B5EF4-FFF2-40B4-BE49-F238E27FC236}">
                  <a16:creationId xmlns:a16="http://schemas.microsoft.com/office/drawing/2014/main" id="{5C269CFD-5B02-4090-8D3A-DF39B5F4C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16F1A376-8088-45B8-A461-6A8A877879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6635" r="4946" b="-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36" name="Group 107">
            <a:extLst>
              <a:ext uri="{FF2B5EF4-FFF2-40B4-BE49-F238E27FC236}">
                <a16:creationId xmlns:a16="http://schemas.microsoft.com/office/drawing/2014/main" id="{B2086F72-9495-4DC4-839B-72567BA8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7" name="Round Diagonal Corner Rectangle 7">
              <a:extLst>
                <a:ext uri="{FF2B5EF4-FFF2-40B4-BE49-F238E27FC236}">
                  <a16:creationId xmlns:a16="http://schemas.microsoft.com/office/drawing/2014/main" id="{80C915C2-7A87-4547-97CA-A14D39AB2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7C3B34D4-8ACE-49A6-A4B3-29916A53B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11" name="Freeform 32">
                <a:extLst>
                  <a:ext uri="{FF2B5EF4-FFF2-40B4-BE49-F238E27FC236}">
                    <a16:creationId xmlns:a16="http://schemas.microsoft.com/office/drawing/2014/main" id="{5516CB95-0B27-48B5-AADE-72B57A6C79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2" name="Freeform 33">
                <a:extLst>
                  <a:ext uri="{FF2B5EF4-FFF2-40B4-BE49-F238E27FC236}">
                    <a16:creationId xmlns:a16="http://schemas.microsoft.com/office/drawing/2014/main" id="{5E314680-0A6F-49E3-8019-9616313D83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3" name="Freeform 34">
                <a:extLst>
                  <a:ext uri="{FF2B5EF4-FFF2-40B4-BE49-F238E27FC236}">
                    <a16:creationId xmlns:a16="http://schemas.microsoft.com/office/drawing/2014/main" id="{E822FA8D-1CAD-48AC-8AAF-AC9B13E441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4" name="Freeform 37">
                <a:extLst>
                  <a:ext uri="{FF2B5EF4-FFF2-40B4-BE49-F238E27FC236}">
                    <a16:creationId xmlns:a16="http://schemas.microsoft.com/office/drawing/2014/main" id="{B1780F53-5CB6-4C66-BE5C-CBB98ACBC4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5" name="Freeform 35">
                <a:extLst>
                  <a:ext uri="{FF2B5EF4-FFF2-40B4-BE49-F238E27FC236}">
                    <a16:creationId xmlns:a16="http://schemas.microsoft.com/office/drawing/2014/main" id="{781B98D4-7596-46BD-BB6D-0FAA51C38C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6" name="Freeform 36">
                <a:extLst>
                  <a:ext uri="{FF2B5EF4-FFF2-40B4-BE49-F238E27FC236}">
                    <a16:creationId xmlns:a16="http://schemas.microsoft.com/office/drawing/2014/main" id="{68558D61-DFBE-4A2C-8DBD-43BAFA68DD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7" name="Freeform 38">
                <a:extLst>
                  <a:ext uri="{FF2B5EF4-FFF2-40B4-BE49-F238E27FC236}">
                    <a16:creationId xmlns:a16="http://schemas.microsoft.com/office/drawing/2014/main" id="{5646C634-CAD3-432B-BD41-CDE0F526E6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8" name="Freeform 39">
                <a:extLst>
                  <a:ext uri="{FF2B5EF4-FFF2-40B4-BE49-F238E27FC236}">
                    <a16:creationId xmlns:a16="http://schemas.microsoft.com/office/drawing/2014/main" id="{72B91DC4-A905-421C-B77D-3AB7CA3AC2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9" name="Freeform 40">
                <a:extLst>
                  <a:ext uri="{FF2B5EF4-FFF2-40B4-BE49-F238E27FC236}">
                    <a16:creationId xmlns:a16="http://schemas.microsoft.com/office/drawing/2014/main" id="{7A50FBDE-0FD3-4C3E-AB4C-40DD78E1AA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0" name="Rectangle 41">
                <a:extLst>
                  <a:ext uri="{FF2B5EF4-FFF2-40B4-BE49-F238E27FC236}">
                    <a16:creationId xmlns:a16="http://schemas.microsoft.com/office/drawing/2014/main" id="{10793947-01A9-45E9-9C1A-D96D5B220E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1" name="Freeform 32">
                <a:extLst>
                  <a:ext uri="{FF2B5EF4-FFF2-40B4-BE49-F238E27FC236}">
                    <a16:creationId xmlns:a16="http://schemas.microsoft.com/office/drawing/2014/main" id="{BF30035C-FBC7-40B2-B089-084EA4677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2" name="Freeform 33">
                <a:extLst>
                  <a:ext uri="{FF2B5EF4-FFF2-40B4-BE49-F238E27FC236}">
                    <a16:creationId xmlns:a16="http://schemas.microsoft.com/office/drawing/2014/main" id="{F3C7515F-9B43-411B-8D60-C38FA83FAB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3" name="Freeform 34">
                <a:extLst>
                  <a:ext uri="{FF2B5EF4-FFF2-40B4-BE49-F238E27FC236}">
                    <a16:creationId xmlns:a16="http://schemas.microsoft.com/office/drawing/2014/main" id="{709B1F65-34E0-401F-8C78-A5058C84B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BECD5C03-173E-4590-BD11-26241C59C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5" name="Freeform 35">
                <a:extLst>
                  <a:ext uri="{FF2B5EF4-FFF2-40B4-BE49-F238E27FC236}">
                    <a16:creationId xmlns:a16="http://schemas.microsoft.com/office/drawing/2014/main" id="{14931415-56EE-4E4A-8832-D570F57450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6" name="Freeform 36">
                <a:extLst>
                  <a:ext uri="{FF2B5EF4-FFF2-40B4-BE49-F238E27FC236}">
                    <a16:creationId xmlns:a16="http://schemas.microsoft.com/office/drawing/2014/main" id="{D881F11B-638D-4FEE-B212-B921A4C6D5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7" name="Freeform 38">
                <a:extLst>
                  <a:ext uri="{FF2B5EF4-FFF2-40B4-BE49-F238E27FC236}">
                    <a16:creationId xmlns:a16="http://schemas.microsoft.com/office/drawing/2014/main" id="{2EC82DB3-9325-44B9-81C1-933CFF0F13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8" name="Freeform 39">
                <a:extLst>
                  <a:ext uri="{FF2B5EF4-FFF2-40B4-BE49-F238E27FC236}">
                    <a16:creationId xmlns:a16="http://schemas.microsoft.com/office/drawing/2014/main" id="{F3F62819-5FD5-4BB4-9FB1-9F1D5F2C66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9" name="Freeform 40">
                <a:extLst>
                  <a:ext uri="{FF2B5EF4-FFF2-40B4-BE49-F238E27FC236}">
                    <a16:creationId xmlns:a16="http://schemas.microsoft.com/office/drawing/2014/main" id="{003B73B7-62FB-478B-823D-DDB5BFC40B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0" name="Rectangle 41">
                <a:extLst>
                  <a:ext uri="{FF2B5EF4-FFF2-40B4-BE49-F238E27FC236}">
                    <a16:creationId xmlns:a16="http://schemas.microsoft.com/office/drawing/2014/main" id="{19F16A31-F5A3-45EF-AD4B-500C66084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85995E-45EC-4A24-80F3-13000F5C3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53313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2" name="Group 101">
            <a:extLst>
              <a:ext uri="{FF2B5EF4-FFF2-40B4-BE49-F238E27FC236}">
                <a16:creationId xmlns:a16="http://schemas.microsoft.com/office/drawing/2014/main" id="{F21A37DB-EDD2-4025-A254-7FE5E4C7A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03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2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4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59" name="Rectangle 158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0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Content Placeholder 5" descr="A picture containing food, indoor, dish, vegetable&#10;&#10;Description automatically generated">
            <a:extLst>
              <a:ext uri="{FF2B5EF4-FFF2-40B4-BE49-F238E27FC236}">
                <a16:creationId xmlns:a16="http://schemas.microsoft.com/office/drawing/2014/main" id="{ED04BDAB-A4C4-45A2-A3F3-8FFC342088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alphaModFix/>
          </a:blip>
          <a:srcRect t="8840" b="6866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62" name="Group 161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63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65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6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7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8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9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0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1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2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3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4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5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6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7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8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9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0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1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2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3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4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F8EE1FB-385C-465C-95CA-83C9564E7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6622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dirty="0"/>
              <a:t>CONTENT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7BA76-D2A8-47B6-926A-36342C2D0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1" y="2990584"/>
            <a:ext cx="6857999" cy="15644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sz="2000" dirty="0"/>
              <a:t>                       * Introduction</a:t>
            </a:r>
            <a:endParaRPr lang="en-US" sz="2000" cap="all" dirty="0">
              <a:solidFill>
                <a:schemeClr val="tx2"/>
              </a:solidFill>
            </a:endParaRPr>
          </a:p>
          <a:p>
            <a:pPr algn="ctr"/>
            <a:r>
              <a:rPr lang="en-GB" sz="2000" dirty="0"/>
              <a:t> * Reasons for designed this website</a:t>
            </a:r>
          </a:p>
          <a:p>
            <a:pPr algn="ctr"/>
            <a:r>
              <a:rPr lang="en-GB" sz="2000" dirty="0"/>
              <a:t>* Facilities of the designed website</a:t>
            </a:r>
          </a:p>
          <a:p>
            <a:pPr algn="ctr"/>
            <a:endParaRPr lang="en-GB" sz="2000" dirty="0"/>
          </a:p>
          <a:p>
            <a:pPr algn="ctr"/>
            <a:endParaRPr lang="en-GB" sz="3200" dirty="0"/>
          </a:p>
          <a:p>
            <a:pPr algn="ctr"/>
            <a:endParaRPr lang="en-US" sz="2000" cap="all" dirty="0">
              <a:solidFill>
                <a:schemeClr val="tx2"/>
              </a:solidFill>
            </a:endParaRPr>
          </a:p>
          <a:p>
            <a:pPr algn="ctr"/>
            <a:endParaRPr lang="en-US" sz="2000" cap="all" dirty="0">
              <a:solidFill>
                <a:schemeClr val="tx2"/>
              </a:solidFill>
            </a:endParaRPr>
          </a:p>
        </p:txBody>
      </p:sp>
      <p:sp>
        <p:nvSpPr>
          <p:cNvPr id="193" name="Rectangle 185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94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>
            <a:extLst>
              <a:ext uri="{FF2B5EF4-FFF2-40B4-BE49-F238E27FC236}">
                <a16:creationId xmlns:a16="http://schemas.microsoft.com/office/drawing/2014/main" id="{519FA62B-A2C9-49F5-8C45-9D5CDCD72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24E966C-35F3-4DB1-8C23-4BC252E4E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24ADCBC-2A94-4F6E-BC8D-278612B7A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30" name="Rectangle 5">
                <a:extLst>
                  <a:ext uri="{FF2B5EF4-FFF2-40B4-BE49-F238E27FC236}">
                    <a16:creationId xmlns:a16="http://schemas.microsoft.com/office/drawing/2014/main" id="{38F45A3E-0BAF-4E7A-AD24-51B345041D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5340FE26-BABB-409C-A32A-B3D10BD235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7">
                <a:extLst>
                  <a:ext uri="{FF2B5EF4-FFF2-40B4-BE49-F238E27FC236}">
                    <a16:creationId xmlns:a16="http://schemas.microsoft.com/office/drawing/2014/main" id="{A9468B59-1984-42C3-88A4-942CF6EF75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8">
                <a:extLst>
                  <a:ext uri="{FF2B5EF4-FFF2-40B4-BE49-F238E27FC236}">
                    <a16:creationId xmlns:a16="http://schemas.microsoft.com/office/drawing/2014/main" id="{F6B5E914-0078-49CC-AD42-C97DC361CD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9">
                <a:extLst>
                  <a:ext uri="{FF2B5EF4-FFF2-40B4-BE49-F238E27FC236}">
                    <a16:creationId xmlns:a16="http://schemas.microsoft.com/office/drawing/2014/main" id="{D18B3F5A-0978-48AE-9360-8ABC8CEABB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0">
                <a:extLst>
                  <a:ext uri="{FF2B5EF4-FFF2-40B4-BE49-F238E27FC236}">
                    <a16:creationId xmlns:a16="http://schemas.microsoft.com/office/drawing/2014/main" id="{27E73F9B-CBFF-473A-9B41-8964B831E9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1">
                <a:extLst>
                  <a:ext uri="{FF2B5EF4-FFF2-40B4-BE49-F238E27FC236}">
                    <a16:creationId xmlns:a16="http://schemas.microsoft.com/office/drawing/2014/main" id="{558218B5-0904-4C19-8935-1A64432BC2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2">
                <a:extLst>
                  <a:ext uri="{FF2B5EF4-FFF2-40B4-BE49-F238E27FC236}">
                    <a16:creationId xmlns:a16="http://schemas.microsoft.com/office/drawing/2014/main" id="{DBCBCB59-A700-4032-AB43-CB06687996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3">
                <a:extLst>
                  <a:ext uri="{FF2B5EF4-FFF2-40B4-BE49-F238E27FC236}">
                    <a16:creationId xmlns:a16="http://schemas.microsoft.com/office/drawing/2014/main" id="{861A9C11-1685-4F09-B995-D5ECAD15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4">
                <a:extLst>
                  <a:ext uri="{FF2B5EF4-FFF2-40B4-BE49-F238E27FC236}">
                    <a16:creationId xmlns:a16="http://schemas.microsoft.com/office/drawing/2014/main" id="{57CCC420-3BF0-4A3E-A4FB-41537B0642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5">
                <a:extLst>
                  <a:ext uri="{FF2B5EF4-FFF2-40B4-BE49-F238E27FC236}">
                    <a16:creationId xmlns:a16="http://schemas.microsoft.com/office/drawing/2014/main" id="{1DEFC6D1-15DA-4DDC-8FD1-B7630B8D6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Line 16">
                <a:extLst>
                  <a:ext uri="{FF2B5EF4-FFF2-40B4-BE49-F238E27FC236}">
                    <a16:creationId xmlns:a16="http://schemas.microsoft.com/office/drawing/2014/main" id="{0C6F2EE9-81FE-4B46-9513-6EC7D93012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2" name="Freeform 17">
                <a:extLst>
                  <a:ext uri="{FF2B5EF4-FFF2-40B4-BE49-F238E27FC236}">
                    <a16:creationId xmlns:a16="http://schemas.microsoft.com/office/drawing/2014/main" id="{26DF77E9-F68C-4FE0-864E-A4A4DE3616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18">
                <a:extLst>
                  <a:ext uri="{FF2B5EF4-FFF2-40B4-BE49-F238E27FC236}">
                    <a16:creationId xmlns:a16="http://schemas.microsoft.com/office/drawing/2014/main" id="{9D3495ED-B588-4755-B8BB-18D33E4AC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19">
                <a:extLst>
                  <a:ext uri="{FF2B5EF4-FFF2-40B4-BE49-F238E27FC236}">
                    <a16:creationId xmlns:a16="http://schemas.microsoft.com/office/drawing/2014/main" id="{E76105FE-305A-42A7-B2DD-388B99FAB8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0">
                <a:extLst>
                  <a:ext uri="{FF2B5EF4-FFF2-40B4-BE49-F238E27FC236}">
                    <a16:creationId xmlns:a16="http://schemas.microsoft.com/office/drawing/2014/main" id="{F1883F6E-6FAE-49E2-AE28-02B88BEBF6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Rectangle 21">
                <a:extLst>
                  <a:ext uri="{FF2B5EF4-FFF2-40B4-BE49-F238E27FC236}">
                    <a16:creationId xmlns:a16="http://schemas.microsoft.com/office/drawing/2014/main" id="{8C8A198F-A0AA-455F-ACD5-8587457BDD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2">
                <a:extLst>
                  <a:ext uri="{FF2B5EF4-FFF2-40B4-BE49-F238E27FC236}">
                    <a16:creationId xmlns:a16="http://schemas.microsoft.com/office/drawing/2014/main" id="{E57E155C-0F05-498E-B0E3-33AE15B7E8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3">
                <a:extLst>
                  <a:ext uri="{FF2B5EF4-FFF2-40B4-BE49-F238E27FC236}">
                    <a16:creationId xmlns:a16="http://schemas.microsoft.com/office/drawing/2014/main" id="{3D7FB1D7-F9DB-443D-A2D4-40C46F6975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4">
                <a:extLst>
                  <a:ext uri="{FF2B5EF4-FFF2-40B4-BE49-F238E27FC236}">
                    <a16:creationId xmlns:a16="http://schemas.microsoft.com/office/drawing/2014/main" id="{9EF7FB08-B52A-4C0D-BF32-AC6D91AE9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5">
                <a:extLst>
                  <a:ext uri="{FF2B5EF4-FFF2-40B4-BE49-F238E27FC236}">
                    <a16:creationId xmlns:a16="http://schemas.microsoft.com/office/drawing/2014/main" id="{2A27D708-7911-4EAB-8A9D-E608726B57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6">
                <a:extLst>
                  <a:ext uri="{FF2B5EF4-FFF2-40B4-BE49-F238E27FC236}">
                    <a16:creationId xmlns:a16="http://schemas.microsoft.com/office/drawing/2014/main" id="{40A3E3AC-335B-4EAB-A5D4-E72C8434AB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7">
                <a:extLst>
                  <a:ext uri="{FF2B5EF4-FFF2-40B4-BE49-F238E27FC236}">
                    <a16:creationId xmlns:a16="http://schemas.microsoft.com/office/drawing/2014/main" id="{FC4E923E-7CEC-4950-8C12-F40EAE7A36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8">
                <a:extLst>
                  <a:ext uri="{FF2B5EF4-FFF2-40B4-BE49-F238E27FC236}">
                    <a16:creationId xmlns:a16="http://schemas.microsoft.com/office/drawing/2014/main" id="{23A92FB5-3211-4195-8FFA-A8F49F6777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9">
                <a:extLst>
                  <a:ext uri="{FF2B5EF4-FFF2-40B4-BE49-F238E27FC236}">
                    <a16:creationId xmlns:a16="http://schemas.microsoft.com/office/drawing/2014/main" id="{BB88442A-84E1-4264-BD24-B14020F21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30">
                <a:extLst>
                  <a:ext uri="{FF2B5EF4-FFF2-40B4-BE49-F238E27FC236}">
                    <a16:creationId xmlns:a16="http://schemas.microsoft.com/office/drawing/2014/main" id="{B47AD665-0844-40BF-AE62-BA493929C5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31">
                <a:extLst>
                  <a:ext uri="{FF2B5EF4-FFF2-40B4-BE49-F238E27FC236}">
                    <a16:creationId xmlns:a16="http://schemas.microsoft.com/office/drawing/2014/main" id="{01D8E540-292C-4867-BD21-43910262E9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00C8F50-D632-4BE8-B5BF-8AEAE2D13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20" name="Freeform 32">
                <a:extLst>
                  <a:ext uri="{FF2B5EF4-FFF2-40B4-BE49-F238E27FC236}">
                    <a16:creationId xmlns:a16="http://schemas.microsoft.com/office/drawing/2014/main" id="{7870CC07-8D37-4F4D-A73B-9762FFAB1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3">
                <a:extLst>
                  <a:ext uri="{FF2B5EF4-FFF2-40B4-BE49-F238E27FC236}">
                    <a16:creationId xmlns:a16="http://schemas.microsoft.com/office/drawing/2014/main" id="{06B84BAB-C27B-4804-9496-FDDA7FF6F2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4">
                <a:extLst>
                  <a:ext uri="{FF2B5EF4-FFF2-40B4-BE49-F238E27FC236}">
                    <a16:creationId xmlns:a16="http://schemas.microsoft.com/office/drawing/2014/main" id="{45E90447-AF32-4C90-8940-D5EBE9F640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5">
                <a:extLst>
                  <a:ext uri="{FF2B5EF4-FFF2-40B4-BE49-F238E27FC236}">
                    <a16:creationId xmlns:a16="http://schemas.microsoft.com/office/drawing/2014/main" id="{DFD35AB5-2871-471E-87D3-C3C024C31E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60EED77B-C4CD-44DE-B7AA-472CBEE6E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7">
                <a:extLst>
                  <a:ext uri="{FF2B5EF4-FFF2-40B4-BE49-F238E27FC236}">
                    <a16:creationId xmlns:a16="http://schemas.microsoft.com/office/drawing/2014/main" id="{68122908-2E24-4971-A70E-29CFE953E5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8">
                <a:extLst>
                  <a:ext uri="{FF2B5EF4-FFF2-40B4-BE49-F238E27FC236}">
                    <a16:creationId xmlns:a16="http://schemas.microsoft.com/office/drawing/2014/main" id="{43930918-848F-4F70-8C42-426DCCB4D4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9">
                <a:extLst>
                  <a:ext uri="{FF2B5EF4-FFF2-40B4-BE49-F238E27FC236}">
                    <a16:creationId xmlns:a16="http://schemas.microsoft.com/office/drawing/2014/main" id="{7C2C1A0B-06A1-4F89-9A58-66CAB57F1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40">
                <a:extLst>
                  <a:ext uri="{FF2B5EF4-FFF2-40B4-BE49-F238E27FC236}">
                    <a16:creationId xmlns:a16="http://schemas.microsoft.com/office/drawing/2014/main" id="{F26FAEF0-6EA1-41B4-AC1D-0BC56E43EF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Rectangle 41">
                <a:extLst>
                  <a:ext uri="{FF2B5EF4-FFF2-40B4-BE49-F238E27FC236}">
                    <a16:creationId xmlns:a16="http://schemas.microsoft.com/office/drawing/2014/main" id="{563F085C-A9C1-47AB-9656-468B79DE5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4666E0-F04E-4A0F-8DA0-BA0B4FF75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372557-5F8B-4B46-ADCB-65A3D94B7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2249487"/>
            <a:ext cx="4844521" cy="35417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 * </a:t>
            </a:r>
            <a:r>
              <a:rPr lang="en-US" sz="2000" dirty="0"/>
              <a:t>Our group created this web application to manage a restaurant. We planned food ordering system through online. In this system include  admin panel to change the food item details.</a:t>
            </a:r>
          </a:p>
        </p:txBody>
      </p:sp>
      <p:pic>
        <p:nvPicPr>
          <p:cNvPr id="10" name="Picture Placeholder 9" descr="A picture containing logo&#10;&#10;Description automatically generated">
            <a:extLst>
              <a:ext uri="{FF2B5EF4-FFF2-40B4-BE49-F238E27FC236}">
                <a16:creationId xmlns:a16="http://schemas.microsoft.com/office/drawing/2014/main" id="{66DFC542-D613-4B41-91D4-4C54DAE684B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t="20838" r="3" b="13689"/>
          <a:stretch/>
        </p:blipFill>
        <p:spPr>
          <a:xfrm>
            <a:off x="6392335" y="2497720"/>
            <a:ext cx="4655075" cy="304789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884373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C3FD9-9454-433D-BED1-D5D3F8E60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 FOR DESIGN WEB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54600-1355-4808-83CC-07A825374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improve &amp; keeping business process during this COVID – 19 period.</a:t>
            </a:r>
          </a:p>
          <a:p>
            <a:r>
              <a:rPr lang="en-GB" dirty="0"/>
              <a:t>To closer than before to customers.</a:t>
            </a:r>
          </a:p>
          <a:p>
            <a:r>
              <a:rPr lang="en-GB" dirty="0"/>
              <a:t>To comfortable for customers.</a:t>
            </a:r>
          </a:p>
          <a:p>
            <a:r>
              <a:rPr lang="en-GB" dirty="0"/>
              <a:t>To further increase customer confidence in the services of the business.</a:t>
            </a:r>
          </a:p>
          <a:p>
            <a:r>
              <a:rPr lang="en-GB" dirty="0"/>
              <a:t>Increase further management with modern technology. </a:t>
            </a:r>
          </a:p>
          <a:p>
            <a:endParaRPr lang="en-GB" dirty="0"/>
          </a:p>
          <a:p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41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DB57-ADBC-4CD0-BB4D-CE14EA09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HOME PAGE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AA018E-3F0C-4524-84AE-1DA9B9CDCC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779174" y="1981200"/>
            <a:ext cx="9244927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361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CC32C-2211-4350-A21F-AAB471F90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17319"/>
          </a:xfrm>
        </p:spPr>
        <p:txBody>
          <a:bodyPr/>
          <a:lstStyle/>
          <a:p>
            <a:r>
              <a:rPr lang="en-US" dirty="0"/>
              <a:t>Login page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FF7F9EA5-EE71-446C-B13A-E04BA0936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535113"/>
            <a:ext cx="10157735" cy="4704369"/>
          </a:xfrm>
        </p:spPr>
      </p:pic>
    </p:spTree>
    <p:extLst>
      <p:ext uri="{BB962C8B-B14F-4D97-AF65-F5344CB8AC3E}">
        <p14:creationId xmlns:p14="http://schemas.microsoft.com/office/powerpoint/2010/main" val="734232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58800-8EC2-48C6-AEDE-F9E2350E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28542"/>
          </a:xfrm>
        </p:spPr>
        <p:txBody>
          <a:bodyPr/>
          <a:lstStyle/>
          <a:p>
            <a:r>
              <a:rPr lang="en-US" dirty="0"/>
              <a:t>Sign up page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A84A0827-62AF-474C-BDC9-A676D7AE84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390705"/>
            <a:ext cx="9390239" cy="4743765"/>
          </a:xfrm>
        </p:spPr>
      </p:pic>
    </p:spTree>
    <p:extLst>
      <p:ext uri="{BB962C8B-B14F-4D97-AF65-F5344CB8AC3E}">
        <p14:creationId xmlns:p14="http://schemas.microsoft.com/office/powerpoint/2010/main" val="4206385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DB57-ADBC-4CD0-BB4D-CE14EA09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HOME PAGE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AA018E-3F0C-4524-84AE-1DA9B9CDCC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5865" y="1981200"/>
            <a:ext cx="9291545" cy="4362450"/>
          </a:xfrm>
        </p:spPr>
      </p:pic>
    </p:spTree>
    <p:extLst>
      <p:ext uri="{BB962C8B-B14F-4D97-AF65-F5344CB8AC3E}">
        <p14:creationId xmlns:p14="http://schemas.microsoft.com/office/powerpoint/2010/main" val="18335823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2361</TotalTime>
  <Words>338</Words>
  <Application>Microsoft Office PowerPoint</Application>
  <PresentationFormat>Widescreen</PresentationFormat>
  <Paragraphs>65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Tw Cen MT</vt:lpstr>
      <vt:lpstr>Circuit</vt:lpstr>
      <vt:lpstr>Fat boy kitchen</vt:lpstr>
      <vt:lpstr>Members of the group</vt:lpstr>
      <vt:lpstr>CONTENT </vt:lpstr>
      <vt:lpstr>INTRODUCTION</vt:lpstr>
      <vt:lpstr>REASON FOR DESIGN WEB APPLICATION</vt:lpstr>
      <vt:lpstr>HOME PAGE</vt:lpstr>
      <vt:lpstr>Login page</vt:lpstr>
      <vt:lpstr>Sign up page</vt:lpstr>
      <vt:lpstr>HOME PAGE</vt:lpstr>
      <vt:lpstr>FOOD CENTER &amp; ORDER MENU</vt:lpstr>
      <vt:lpstr>Food items</vt:lpstr>
      <vt:lpstr>Food items</vt:lpstr>
      <vt:lpstr>Order calculation</vt:lpstr>
      <vt:lpstr>Order now</vt:lpstr>
      <vt:lpstr>Admin panel</vt:lpstr>
      <vt:lpstr>Admin panel</vt:lpstr>
      <vt:lpstr>Our team</vt:lpstr>
      <vt:lpstr>FACILITIES OF DESIGNED WEB APPLICATION</vt:lpstr>
      <vt:lpstr>ANY Question ?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Fat boy kitchen</dc:title>
  <dc:creator>arosha ravishan</dc:creator>
  <cp:lastModifiedBy>arosha ravishan</cp:lastModifiedBy>
  <cp:revision>48</cp:revision>
  <dcterms:created xsi:type="dcterms:W3CDTF">2021-09-01T13:04:37Z</dcterms:created>
  <dcterms:modified xsi:type="dcterms:W3CDTF">2021-09-06T14:23:55Z</dcterms:modified>
</cp:coreProperties>
</file>

<file path=docProps/thumbnail.jpeg>
</file>